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4" r:id="rId21"/>
    <p:sldId id="295" r:id="rId22"/>
    <p:sldId id="296" r:id="rId23"/>
    <p:sldId id="297" r:id="rId24"/>
    <p:sldId id="299" r:id="rId25"/>
    <p:sldId id="276" r:id="rId26"/>
    <p:sldId id="277" r:id="rId27"/>
    <p:sldId id="278" r:id="rId28"/>
    <p:sldId id="279" r:id="rId29"/>
    <p:sldId id="291" r:id="rId30"/>
    <p:sldId id="280" r:id="rId31"/>
    <p:sldId id="300" r:id="rId32"/>
    <p:sldId id="292" r:id="rId33"/>
    <p:sldId id="281" r:id="rId34"/>
    <p:sldId id="293" r:id="rId35"/>
    <p:sldId id="282" r:id="rId36"/>
    <p:sldId id="289" r:id="rId37"/>
    <p:sldId id="284" r:id="rId38"/>
    <p:sldId id="298" r:id="rId39"/>
    <p:sldId id="285" r:id="rId40"/>
    <p:sldId id="286" r:id="rId41"/>
    <p:sldId id="287" r:id="rId42"/>
    <p:sldId id="288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7E44"/>
    <a:srgbClr val="B25337"/>
    <a:srgbClr val="EEE4C9"/>
    <a:srgbClr val="C99C43"/>
    <a:srgbClr val="F8F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2" autoAdjust="0"/>
    <p:restoredTop sz="94660"/>
  </p:normalViewPr>
  <p:slideViewPr>
    <p:cSldViewPr snapToGrid="0">
      <p:cViewPr>
        <p:scale>
          <a:sx n="66" d="100"/>
          <a:sy n="66" d="100"/>
        </p:scale>
        <p:origin x="76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9.jpg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image" Target="../media/image10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1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9.jpg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image" Target="../media/image10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1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800" b="1" dirty="0"/>
            <a:t>Mr. Dante A. Ang</a:t>
          </a:r>
        </a:p>
        <a:p>
          <a:r>
            <a:rPr lang="en-US" sz="1400" i="1" dirty="0"/>
            <a:t>President</a:t>
          </a:r>
          <a:endParaRPr lang="en-PH" sz="14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800" b="1" dirty="0"/>
            <a:t>Mr. Michael Ang</a:t>
          </a:r>
        </a:p>
        <a:p>
          <a:r>
            <a:rPr lang="en-US" sz="1400" i="1" dirty="0"/>
            <a:t>General Manager</a:t>
          </a:r>
          <a:endParaRPr lang="en-PH" sz="14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1800" b="1" dirty="0"/>
            <a:t>Ms. Joana Paula Ang</a:t>
          </a:r>
        </a:p>
        <a:p>
          <a:r>
            <a:rPr lang="en-US" sz="1400" i="1" dirty="0"/>
            <a:t>General Manager</a:t>
          </a:r>
          <a:endParaRPr lang="en-PH" sz="1400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6F776C2-32DF-451A-B6B2-1388C7C2F7D9}" type="pres">
      <dgm:prSet presAssocID="{291A9BD7-7225-494C-A0DF-23A822CD12F7}" presName="hierRoot1" presStyleCnt="0">
        <dgm:presLayoutVars>
          <dgm:hierBranch val="init"/>
        </dgm:presLayoutVars>
      </dgm:prSet>
      <dgm:spPr/>
    </dgm:pt>
    <dgm:pt modelId="{B989AF73-8A72-4592-A61D-9C58882AF51A}" type="pres">
      <dgm:prSet presAssocID="{291A9BD7-7225-494C-A0DF-23A822CD12F7}" presName="rootComposite1" presStyleCnt="0"/>
      <dgm:spPr/>
    </dgm:pt>
    <dgm:pt modelId="{0A7A560B-66F3-4948-9C99-00D036BA6EA4}" type="pres">
      <dgm:prSet presAssocID="{291A9BD7-7225-494C-A0DF-23A822CD12F7}" presName="rootText1" presStyleLbl="node0" presStyleIdx="0" presStyleCnt="1">
        <dgm:presLayoutVars>
          <dgm:chPref val="3"/>
        </dgm:presLayoutVars>
      </dgm:prSet>
      <dgm:spPr/>
    </dgm:pt>
    <dgm:pt modelId="{40FE2474-FC08-4F5E-9A81-7E56F0188683}" type="pres">
      <dgm:prSet presAssocID="{291A9BD7-7225-494C-A0DF-23A822CD12F7}" presName="rootPict1" presStyleLbl="align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6EB03A15-BE66-4239-B54E-A67F4750B8B5}" type="pres">
      <dgm:prSet presAssocID="{291A9BD7-7225-494C-A0DF-23A822CD12F7}" presName="rootConnector1" presStyleLbl="node1" presStyleIdx="0" presStyleCnt="0"/>
      <dgm:spPr/>
    </dgm:pt>
    <dgm:pt modelId="{0A6F9EDE-6ECA-4EBF-AD94-B4591B339E43}" type="pres">
      <dgm:prSet presAssocID="{291A9BD7-7225-494C-A0DF-23A822CD12F7}" presName="hierChild2" presStyleCnt="0"/>
      <dgm:spPr/>
    </dgm:pt>
    <dgm:pt modelId="{062DC11A-EA2C-44A7-B3BA-70F5EA1DEE35}" type="pres">
      <dgm:prSet presAssocID="{B3FD8529-70E3-4E49-B60F-7649F1D0E874}" presName="Name37" presStyleLbl="parChTrans1D2" presStyleIdx="0" presStyleCnt="2"/>
      <dgm:spPr/>
    </dgm:pt>
    <dgm:pt modelId="{7C57E357-DC27-4255-8363-058FA5A3FA5C}" type="pres">
      <dgm:prSet presAssocID="{6641AF76-84E9-4235-84EF-778C44AFBD4F}" presName="hierRoot2" presStyleCnt="0">
        <dgm:presLayoutVars>
          <dgm:hierBranch val="init"/>
        </dgm:presLayoutVars>
      </dgm:prSet>
      <dgm:spPr/>
    </dgm:pt>
    <dgm:pt modelId="{C7E2CDD3-96DD-4F22-BCFF-2BE5245A8B55}" type="pres">
      <dgm:prSet presAssocID="{6641AF76-84E9-4235-84EF-778C44AFBD4F}" presName="rootComposite" presStyleCnt="0"/>
      <dgm:spPr/>
    </dgm:pt>
    <dgm:pt modelId="{26EE73CE-95E4-4A47-9749-1B92A12F1A9C}" type="pres">
      <dgm:prSet presAssocID="{6641AF76-84E9-4235-84EF-778C44AFBD4F}" presName="rootText" presStyleLbl="node2" presStyleIdx="0" presStyleCnt="2">
        <dgm:presLayoutVars>
          <dgm:chPref val="3"/>
        </dgm:presLayoutVars>
      </dgm:prSet>
      <dgm:spPr/>
    </dgm:pt>
    <dgm:pt modelId="{107EC6C2-6912-4730-AF00-52CD7D0D0EC9}" type="pres">
      <dgm:prSet presAssocID="{6641AF76-84E9-4235-84EF-778C44AFBD4F}" presName="rootPict" presStyleLbl="align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DB81E096-F1EA-4DD2-9513-7F0908D0FDF0}" type="pres">
      <dgm:prSet presAssocID="{6641AF76-84E9-4235-84EF-778C44AFBD4F}" presName="rootConnector" presStyleLbl="node2" presStyleIdx="0" presStyleCnt="2"/>
      <dgm:spPr/>
    </dgm:pt>
    <dgm:pt modelId="{F34C9411-6A76-4E31-9CCE-313D9B59E47D}" type="pres">
      <dgm:prSet presAssocID="{6641AF76-84E9-4235-84EF-778C44AFBD4F}" presName="hierChild4" presStyleCnt="0"/>
      <dgm:spPr/>
    </dgm:pt>
    <dgm:pt modelId="{7773FBF4-58FD-459D-9A1C-A8F38867E959}" type="pres">
      <dgm:prSet presAssocID="{6641AF76-84E9-4235-84EF-778C44AFBD4F}" presName="hierChild5" presStyleCnt="0"/>
      <dgm:spPr/>
    </dgm:pt>
    <dgm:pt modelId="{CAF47FF6-F857-4274-87ED-AA5AA4D7AB42}" type="pres">
      <dgm:prSet presAssocID="{C7C3D703-5870-4932-80CC-D09E70D98F40}" presName="Name37" presStyleLbl="parChTrans1D2" presStyleIdx="1" presStyleCnt="2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1" presStyleCnt="2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1" presStyleCnt="2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B1F51688-5381-4FDF-9F24-EF58FCA2E47D}" type="pres">
      <dgm:prSet presAssocID="{291A9BD7-7225-494C-A0DF-23A822CD12F7}" presName="hierChild3" presStyleCnt="0"/>
      <dgm:spPr/>
    </dgm:pt>
  </dgm:ptLst>
  <dgm:cxnLst>
    <dgm:cxn modelId="{C2FF5B6A-AC9D-4CAD-986D-695885F56089}" type="presOf" srcId="{6641AF76-84E9-4235-84EF-778C44AFBD4F}" destId="{26EE73CE-95E4-4A47-9749-1B92A12F1A9C}" srcOrd="0" destOrd="0" presId="urn:microsoft.com/office/officeart/2005/8/layout/pictureOrgChart+Icon"/>
    <dgm:cxn modelId="{D541494D-5EFE-4F9A-AC0C-64577EDBCA55}" srcId="{836B1D81-2E83-4AC4-BFD0-3562B3A2A866}" destId="{291A9BD7-7225-494C-A0DF-23A822CD12F7}" srcOrd="0" destOrd="0" parTransId="{F1C7ECAF-FBE3-42B6-A4B4-F0DFB29A4EE3}" sibTransId="{9B0C7A96-AADE-43ED-9F21-7D8F48BF7E1F}"/>
    <dgm:cxn modelId="{AC9DF676-8635-48E6-A5C4-CA9212D496B3}" type="presOf" srcId="{B3FD8529-70E3-4E49-B60F-7649F1D0E874}" destId="{062DC11A-EA2C-44A7-B3BA-70F5EA1DEE35}" srcOrd="0" destOrd="0" presId="urn:microsoft.com/office/officeart/2005/8/layout/pictureOrgChart+Icon"/>
    <dgm:cxn modelId="{CCB3417F-0F4B-4BE5-BAD9-29CF9C0B3709}" type="presOf" srcId="{291A9BD7-7225-494C-A0DF-23A822CD12F7}" destId="{0A7A560B-66F3-4948-9C99-00D036BA6EA4}" srcOrd="0" destOrd="0" presId="urn:microsoft.com/office/officeart/2005/8/layout/pictureOrgChart+Icon"/>
    <dgm:cxn modelId="{B702AF93-5A4A-4999-B1E5-D109928EA148}" type="presOf" srcId="{C7C3D703-5870-4932-80CC-D09E70D98F40}" destId="{CAF47FF6-F857-4274-87ED-AA5AA4D7AB42}" srcOrd="0" destOrd="0" presId="urn:microsoft.com/office/officeart/2005/8/layout/pictureOrgChart+Icon"/>
    <dgm:cxn modelId="{B58DCBA0-EC62-47ED-AE33-580B94CF68E7}" srcId="{291A9BD7-7225-494C-A0DF-23A822CD12F7}" destId="{6641AF76-84E9-4235-84EF-778C44AFBD4F}" srcOrd="0" destOrd="0" parTransId="{B3FD8529-70E3-4E49-B60F-7649F1D0E874}" sibTransId="{59EF6653-2641-4F5E-9194-E811B2AE7AFA}"/>
    <dgm:cxn modelId="{B31CA1A3-F5CB-4420-A33B-E3F7D935930A}" type="presOf" srcId="{8760FB5F-C70F-4152-AA3C-2AE547BE5835}" destId="{954BA196-F95C-4514-B568-0A76F4726ABE}" srcOrd="0" destOrd="0" presId="urn:microsoft.com/office/officeart/2005/8/layout/pictureOrgChart+Icon"/>
    <dgm:cxn modelId="{40B1BABA-E5E8-40C3-8063-8CCA708D3ABD}" type="presOf" srcId="{291A9BD7-7225-494C-A0DF-23A822CD12F7}" destId="{6EB03A15-BE66-4239-B54E-A67F4750B8B5}" srcOrd="1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2DE90ED1-8CF7-4614-BF49-5E6B40DEE13F}" type="presOf" srcId="{6641AF76-84E9-4235-84EF-778C44AFBD4F}" destId="{DB81E096-F1EA-4DD2-9513-7F0908D0FDF0}" srcOrd="1" destOrd="0" presId="urn:microsoft.com/office/officeart/2005/8/layout/pictureOrgChart+Icon"/>
    <dgm:cxn modelId="{B47200D6-2E9F-471A-A90F-52D1BC755252}" srcId="{291A9BD7-7225-494C-A0DF-23A822CD12F7}" destId="{8760FB5F-C70F-4152-AA3C-2AE547BE5835}" srcOrd="1" destOrd="0" parTransId="{C7C3D703-5870-4932-80CC-D09E70D98F40}" sibTransId="{C315CC3C-CA0E-4C08-A183-96EC9F32DA8F}"/>
    <dgm:cxn modelId="{2F1BECF5-05DB-4C5F-95FA-7C88CF0E0EDD}" type="presOf" srcId="{8760FB5F-C70F-4152-AA3C-2AE547BE5835}" destId="{248E975B-469D-420E-BD97-17A5EB12AB95}" srcOrd="1" destOrd="0" presId="urn:microsoft.com/office/officeart/2005/8/layout/pictureOrgChart+Icon"/>
    <dgm:cxn modelId="{F915CC3A-81E4-47AF-BAC4-98357799565D}" type="presParOf" srcId="{F539BE1B-C1DD-4040-9402-B2818A811384}" destId="{56F776C2-32DF-451A-B6B2-1388C7C2F7D9}" srcOrd="0" destOrd="0" presId="urn:microsoft.com/office/officeart/2005/8/layout/pictureOrgChart+Icon"/>
    <dgm:cxn modelId="{58E617CF-035A-4751-B18C-35E20627363B}" type="presParOf" srcId="{56F776C2-32DF-451A-B6B2-1388C7C2F7D9}" destId="{B989AF73-8A72-4592-A61D-9C58882AF51A}" srcOrd="0" destOrd="0" presId="urn:microsoft.com/office/officeart/2005/8/layout/pictureOrgChart+Icon"/>
    <dgm:cxn modelId="{5143C005-C63E-4A8D-B6AA-4892F6F10275}" type="presParOf" srcId="{B989AF73-8A72-4592-A61D-9C58882AF51A}" destId="{0A7A560B-66F3-4948-9C99-00D036BA6EA4}" srcOrd="0" destOrd="0" presId="urn:microsoft.com/office/officeart/2005/8/layout/pictureOrgChart+Icon"/>
    <dgm:cxn modelId="{93E42AE1-EF25-44E3-8C6F-388D5DFD6FA6}" type="presParOf" srcId="{B989AF73-8A72-4592-A61D-9C58882AF51A}" destId="{40FE2474-FC08-4F5E-9A81-7E56F0188683}" srcOrd="1" destOrd="0" presId="urn:microsoft.com/office/officeart/2005/8/layout/pictureOrgChart+Icon"/>
    <dgm:cxn modelId="{3A3B85C6-2183-4119-8667-56BC5EE7BC7B}" type="presParOf" srcId="{B989AF73-8A72-4592-A61D-9C58882AF51A}" destId="{6EB03A15-BE66-4239-B54E-A67F4750B8B5}" srcOrd="2" destOrd="0" presId="urn:microsoft.com/office/officeart/2005/8/layout/pictureOrgChart+Icon"/>
    <dgm:cxn modelId="{E66CFE8A-37B3-4F7E-B386-A9AAD4F59B75}" type="presParOf" srcId="{56F776C2-32DF-451A-B6B2-1388C7C2F7D9}" destId="{0A6F9EDE-6ECA-4EBF-AD94-B4591B339E43}" srcOrd="1" destOrd="0" presId="urn:microsoft.com/office/officeart/2005/8/layout/pictureOrgChart+Icon"/>
    <dgm:cxn modelId="{CF06F5F2-1CDD-4119-9377-A55F380F18C8}" type="presParOf" srcId="{0A6F9EDE-6ECA-4EBF-AD94-B4591B339E43}" destId="{062DC11A-EA2C-44A7-B3BA-70F5EA1DEE35}" srcOrd="0" destOrd="0" presId="urn:microsoft.com/office/officeart/2005/8/layout/pictureOrgChart+Icon"/>
    <dgm:cxn modelId="{D4253825-1684-4261-8152-08E761301DB4}" type="presParOf" srcId="{0A6F9EDE-6ECA-4EBF-AD94-B4591B339E43}" destId="{7C57E357-DC27-4255-8363-058FA5A3FA5C}" srcOrd="1" destOrd="0" presId="urn:microsoft.com/office/officeart/2005/8/layout/pictureOrgChart+Icon"/>
    <dgm:cxn modelId="{85705955-11C9-499E-8A15-64E903013069}" type="presParOf" srcId="{7C57E357-DC27-4255-8363-058FA5A3FA5C}" destId="{C7E2CDD3-96DD-4F22-BCFF-2BE5245A8B55}" srcOrd="0" destOrd="0" presId="urn:microsoft.com/office/officeart/2005/8/layout/pictureOrgChart+Icon"/>
    <dgm:cxn modelId="{56C9FEF1-B138-4DE1-BBD1-4E53BE1651EB}" type="presParOf" srcId="{C7E2CDD3-96DD-4F22-BCFF-2BE5245A8B55}" destId="{26EE73CE-95E4-4A47-9749-1B92A12F1A9C}" srcOrd="0" destOrd="0" presId="urn:microsoft.com/office/officeart/2005/8/layout/pictureOrgChart+Icon"/>
    <dgm:cxn modelId="{507B8052-DFD5-4BA0-8B08-6679D85BF36D}" type="presParOf" srcId="{C7E2CDD3-96DD-4F22-BCFF-2BE5245A8B55}" destId="{107EC6C2-6912-4730-AF00-52CD7D0D0EC9}" srcOrd="1" destOrd="0" presId="urn:microsoft.com/office/officeart/2005/8/layout/pictureOrgChart+Icon"/>
    <dgm:cxn modelId="{8F226D27-499C-47E6-B6D2-E564EFF917D9}" type="presParOf" srcId="{C7E2CDD3-96DD-4F22-BCFF-2BE5245A8B55}" destId="{DB81E096-F1EA-4DD2-9513-7F0908D0FDF0}" srcOrd="2" destOrd="0" presId="urn:microsoft.com/office/officeart/2005/8/layout/pictureOrgChart+Icon"/>
    <dgm:cxn modelId="{755FECB4-145E-4D4E-B74F-89DA7E8AA29F}" type="presParOf" srcId="{7C57E357-DC27-4255-8363-058FA5A3FA5C}" destId="{F34C9411-6A76-4E31-9CCE-313D9B59E47D}" srcOrd="1" destOrd="0" presId="urn:microsoft.com/office/officeart/2005/8/layout/pictureOrgChart+Icon"/>
    <dgm:cxn modelId="{D072C30D-3327-455C-A074-142881D6DE88}" type="presParOf" srcId="{7C57E357-DC27-4255-8363-058FA5A3FA5C}" destId="{7773FBF4-58FD-459D-9A1C-A8F38867E959}" srcOrd="2" destOrd="0" presId="urn:microsoft.com/office/officeart/2005/8/layout/pictureOrgChart+Icon"/>
    <dgm:cxn modelId="{D61EB23C-AC99-49BA-A7EE-0CECC66AE58B}" type="presParOf" srcId="{0A6F9EDE-6ECA-4EBF-AD94-B4591B339E43}" destId="{CAF47FF6-F857-4274-87ED-AA5AA4D7AB42}" srcOrd="2" destOrd="0" presId="urn:microsoft.com/office/officeart/2005/8/layout/pictureOrgChart+Icon"/>
    <dgm:cxn modelId="{6110EA24-3FFE-4953-B819-813665829D9C}" type="presParOf" srcId="{0A6F9EDE-6ECA-4EBF-AD94-B4591B339E43}" destId="{0474F0FB-CBCB-446A-A731-1016E688C6E4}" srcOrd="3" destOrd="0" presId="urn:microsoft.com/office/officeart/2005/8/layout/pictureOrgChart+Icon"/>
    <dgm:cxn modelId="{B09605C0-3A4B-4AA5-85AF-D5FA31270FEB}" type="presParOf" srcId="{0474F0FB-CBCB-446A-A731-1016E688C6E4}" destId="{21A620BE-A42C-4A48-8E7D-7ADD24DB0BCD}" srcOrd="0" destOrd="0" presId="urn:microsoft.com/office/officeart/2005/8/layout/pictureOrgChart+Icon"/>
    <dgm:cxn modelId="{80E9AFC0-67E5-4365-8AE8-2D5411C97BAB}" type="presParOf" srcId="{21A620BE-A42C-4A48-8E7D-7ADD24DB0BCD}" destId="{954BA196-F95C-4514-B568-0A76F4726ABE}" srcOrd="0" destOrd="0" presId="urn:microsoft.com/office/officeart/2005/8/layout/pictureOrgChart+Icon"/>
    <dgm:cxn modelId="{AC535CDD-9AA4-4ACE-8838-C8EE613EC83A}" type="presParOf" srcId="{21A620BE-A42C-4A48-8E7D-7ADD24DB0BCD}" destId="{59154077-2770-49B6-B365-9115CF9AD6D7}" srcOrd="1" destOrd="0" presId="urn:microsoft.com/office/officeart/2005/8/layout/pictureOrgChart+Icon"/>
    <dgm:cxn modelId="{C3F42803-C17D-43E4-9E91-A28BA048E3D2}" type="presParOf" srcId="{21A620BE-A42C-4A48-8E7D-7ADD24DB0BCD}" destId="{248E975B-469D-420E-BD97-17A5EB12AB95}" srcOrd="2" destOrd="0" presId="urn:microsoft.com/office/officeart/2005/8/layout/pictureOrgChart+Icon"/>
    <dgm:cxn modelId="{1CE70060-C1EF-43FE-8EB4-374656D1BC80}" type="presParOf" srcId="{0474F0FB-CBCB-446A-A731-1016E688C6E4}" destId="{00FCE94F-82CB-4F15-BBF8-D08AD760F477}" srcOrd="1" destOrd="0" presId="urn:microsoft.com/office/officeart/2005/8/layout/pictureOrgChart+Icon"/>
    <dgm:cxn modelId="{9D858E44-C24C-4688-A61B-2A50A2F800F1}" type="presParOf" srcId="{0474F0FB-CBCB-446A-A731-1016E688C6E4}" destId="{01B8E93D-7ADB-4B38-9DD8-1ED50174210F}" srcOrd="2" destOrd="0" presId="urn:microsoft.com/office/officeart/2005/8/layout/pictureOrgChart+Icon"/>
    <dgm:cxn modelId="{C4C72042-D443-4C5B-AAEB-5700AAA938A7}" type="presParOf" srcId="{56F776C2-32DF-451A-B6B2-1388C7C2F7D9}" destId="{B1F51688-5381-4FDF-9F24-EF58FCA2E47D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400" b="1" dirty="0"/>
            <a:t>Anie </a:t>
          </a:r>
        </a:p>
        <a:p>
          <a:r>
            <a:rPr lang="en-US" sz="1400" b="1" dirty="0"/>
            <a:t>Navarro</a:t>
          </a:r>
        </a:p>
        <a:p>
          <a:r>
            <a:rPr lang="en-US" sz="1400" i="1" dirty="0"/>
            <a:t>QA/QC Officer</a:t>
          </a:r>
          <a:endParaRPr lang="en-PH" sz="11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400" b="1" dirty="0"/>
            <a:t>Mr. Michael Ang</a:t>
          </a:r>
        </a:p>
        <a:p>
          <a:r>
            <a:rPr lang="en-US" sz="1100" i="1" dirty="0"/>
            <a:t>General Manager</a:t>
          </a:r>
          <a:endParaRPr lang="en-PH" sz="11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1400" b="1" dirty="0"/>
            <a:t>Christine</a:t>
          </a:r>
        </a:p>
        <a:p>
          <a:r>
            <a:rPr lang="en-US" sz="1400" b="1" dirty="0"/>
            <a:t>Quintans</a:t>
          </a:r>
        </a:p>
        <a:p>
          <a:r>
            <a:rPr lang="en-US" sz="1100" i="1" dirty="0"/>
            <a:t>R&amp;D Specialist</a:t>
          </a:r>
          <a:endParaRPr lang="en-PH" sz="1100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69DDF3FB-D2C8-4E7E-9C5F-DF74780ADEC6}">
      <dgm:prSet custT="1"/>
      <dgm:spPr/>
      <dgm:t>
        <a:bodyPr/>
        <a:lstStyle/>
        <a:p>
          <a:r>
            <a:rPr lang="en-US" sz="1300" b="1" dirty="0"/>
            <a:t>Michael</a:t>
          </a:r>
        </a:p>
        <a:p>
          <a:r>
            <a:rPr lang="en-US" sz="1300" b="1" dirty="0"/>
            <a:t>Moral</a:t>
          </a:r>
        </a:p>
        <a:p>
          <a:r>
            <a:rPr lang="en-US" sz="1300" i="1" dirty="0"/>
            <a:t>Warehouse Supervisor</a:t>
          </a:r>
          <a:endParaRPr lang="en-PH" sz="1100" i="1" dirty="0"/>
        </a:p>
      </dgm:t>
    </dgm:pt>
    <dgm:pt modelId="{CC8F6E3A-8092-4618-911D-8B0A785A4AF7}" type="parTrans" cxnId="{3435F16A-36C2-4510-820F-ED05144A1753}">
      <dgm:prSet/>
      <dgm:spPr/>
      <dgm:t>
        <a:bodyPr/>
        <a:lstStyle/>
        <a:p>
          <a:endParaRPr lang="en-PH"/>
        </a:p>
      </dgm:t>
    </dgm:pt>
    <dgm:pt modelId="{36C3CBD5-DAF5-4B90-98A9-50433B153A15}" type="sibTrans" cxnId="{3435F16A-36C2-4510-820F-ED05144A1753}">
      <dgm:prSet/>
      <dgm:spPr/>
      <dgm:t>
        <a:bodyPr/>
        <a:lstStyle/>
        <a:p>
          <a:endParaRPr lang="en-PH"/>
        </a:p>
      </dgm:t>
    </dgm:pt>
    <dgm:pt modelId="{F188DE8B-9786-4D9F-98AC-9089074DD021}">
      <dgm:prSet custT="1"/>
      <dgm:spPr/>
      <dgm:t>
        <a:bodyPr/>
        <a:lstStyle/>
        <a:p>
          <a:r>
            <a:rPr lang="en-US" sz="1300" b="1" i="0" dirty="0"/>
            <a:t>Nelson</a:t>
          </a:r>
        </a:p>
        <a:p>
          <a:r>
            <a:rPr lang="en-US" sz="1300" b="1" i="0" dirty="0"/>
            <a:t>Lu</a:t>
          </a:r>
        </a:p>
        <a:p>
          <a:r>
            <a:rPr lang="en-US" sz="1300" b="0" i="1" dirty="0"/>
            <a:t>Sales &amp; Marketing Head</a:t>
          </a:r>
          <a:endParaRPr lang="en-PH" sz="1100" b="0" i="1" dirty="0"/>
        </a:p>
      </dgm:t>
    </dgm:pt>
    <dgm:pt modelId="{3870C7B3-3FFC-48AE-BE87-D0D6A078AB18}" type="parTrans" cxnId="{B5C5E46D-8861-43AD-9790-0DFAD0788C6C}">
      <dgm:prSet/>
      <dgm:spPr/>
      <dgm:t>
        <a:bodyPr/>
        <a:lstStyle/>
        <a:p>
          <a:endParaRPr lang="en-PH"/>
        </a:p>
      </dgm:t>
    </dgm:pt>
    <dgm:pt modelId="{1875F17F-A4D4-4593-8A4C-E06605EB3596}" type="sibTrans" cxnId="{B5C5E46D-8861-43AD-9790-0DFAD0788C6C}">
      <dgm:prSet/>
      <dgm:spPr/>
      <dgm:t>
        <a:bodyPr/>
        <a:lstStyle/>
        <a:p>
          <a:endParaRPr lang="en-PH"/>
        </a:p>
      </dgm:t>
    </dgm:pt>
    <dgm:pt modelId="{537C37C7-FB1C-4BE1-83AC-1B3128ED50F8}">
      <dgm:prSet/>
      <dgm:spPr/>
      <dgm:t>
        <a:bodyPr/>
        <a:lstStyle/>
        <a:p>
          <a:r>
            <a:rPr lang="en-US" b="1" dirty="0"/>
            <a:t>Marlon</a:t>
          </a:r>
        </a:p>
        <a:p>
          <a:r>
            <a:rPr lang="en-US" b="1" i="1" dirty="0" err="1"/>
            <a:t>Saludo</a:t>
          </a:r>
          <a:endParaRPr lang="en-US" b="1" i="1" dirty="0"/>
        </a:p>
        <a:p>
          <a:r>
            <a:rPr lang="en-US" i="1" dirty="0"/>
            <a:t>Production Supervisor</a:t>
          </a:r>
          <a:endParaRPr lang="en-PH" dirty="0"/>
        </a:p>
      </dgm:t>
    </dgm:pt>
    <dgm:pt modelId="{0B33A219-8263-4B2F-85C1-EDDE7B10A2AE}" type="parTrans" cxnId="{8C3EABE1-A4FB-4DF9-A7E8-2F4DDA335312}">
      <dgm:prSet/>
      <dgm:spPr/>
      <dgm:t>
        <a:bodyPr/>
        <a:lstStyle/>
        <a:p>
          <a:endParaRPr lang="en-PH"/>
        </a:p>
      </dgm:t>
    </dgm:pt>
    <dgm:pt modelId="{3D4016DB-8FE5-47A4-AB24-DA4FE65C29FD}" type="sibTrans" cxnId="{8C3EABE1-A4FB-4DF9-A7E8-2F4DDA33531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AF47FF6-F857-4274-87ED-AA5AA4D7AB42}" type="pres">
      <dgm:prSet presAssocID="{C7C3D703-5870-4932-80CC-D09E70D98F40}" presName="Name37" presStyleLbl="parChTrans1D2" presStyleIdx="0" presStyleCnt="5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0" presStyleCnt="5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0" presStyleCnt="5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01E440EC-3E10-419A-956D-D07B5744F6C3}" type="pres">
      <dgm:prSet presAssocID="{0B33A219-8263-4B2F-85C1-EDDE7B10A2AE}" presName="Name37" presStyleLbl="parChTrans1D2" presStyleIdx="1" presStyleCnt="5"/>
      <dgm:spPr/>
    </dgm:pt>
    <dgm:pt modelId="{B3A1DCCE-4B49-46BC-89A2-010221091A72}" type="pres">
      <dgm:prSet presAssocID="{537C37C7-FB1C-4BE1-83AC-1B3128ED50F8}" presName="hierRoot2" presStyleCnt="0">
        <dgm:presLayoutVars>
          <dgm:hierBranch val="hang"/>
        </dgm:presLayoutVars>
      </dgm:prSet>
      <dgm:spPr/>
    </dgm:pt>
    <dgm:pt modelId="{0FDE2C8C-BBA6-48FD-84F1-185B9BC3118A}" type="pres">
      <dgm:prSet presAssocID="{537C37C7-FB1C-4BE1-83AC-1B3128ED50F8}" presName="rootComposite" presStyleCnt="0"/>
      <dgm:spPr/>
    </dgm:pt>
    <dgm:pt modelId="{F1C46943-AE18-4085-AF4C-84A7CA254EA4}" type="pres">
      <dgm:prSet presAssocID="{537C37C7-FB1C-4BE1-83AC-1B3128ED50F8}" presName="rootText" presStyleLbl="node2" presStyleIdx="1" presStyleCnt="5">
        <dgm:presLayoutVars>
          <dgm:chPref val="3"/>
        </dgm:presLayoutVars>
      </dgm:prSet>
      <dgm:spPr/>
    </dgm:pt>
    <dgm:pt modelId="{912CD1B1-5EB5-4B24-B03A-8A6D0EFE54CC}" type="pres">
      <dgm:prSet presAssocID="{537C37C7-FB1C-4BE1-83AC-1B3128ED50F8}" presName="rootPict" presStyleLbl="alignImgPlace1" presStyleIdx="2" presStyleCnt="6"/>
      <dgm:spPr>
        <a:blipFill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DC23CB2F-A3BC-4AAC-A23C-2879AB3EB0AD}" type="pres">
      <dgm:prSet presAssocID="{537C37C7-FB1C-4BE1-83AC-1B3128ED50F8}" presName="rootConnector" presStyleLbl="node2" presStyleIdx="1" presStyleCnt="5"/>
      <dgm:spPr/>
    </dgm:pt>
    <dgm:pt modelId="{5B7E5E55-8F77-478E-8006-F4B8E7734924}" type="pres">
      <dgm:prSet presAssocID="{537C37C7-FB1C-4BE1-83AC-1B3128ED50F8}" presName="hierChild4" presStyleCnt="0"/>
      <dgm:spPr/>
    </dgm:pt>
    <dgm:pt modelId="{2F46E44D-EEA7-4245-A8B8-FB24E184975E}" type="pres">
      <dgm:prSet presAssocID="{537C37C7-FB1C-4BE1-83AC-1B3128ED50F8}" presName="hierChild5" presStyleCnt="0"/>
      <dgm:spPr/>
    </dgm:pt>
    <dgm:pt modelId="{CCE89A36-7F1D-47AF-A5FB-5B21C920EAC8}" type="pres">
      <dgm:prSet presAssocID="{F1C7ECAF-FBE3-42B6-A4B4-F0DFB29A4EE3}" presName="Name37" presStyleLbl="parChTrans1D2" presStyleIdx="2" presStyleCnt="5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2" presStyleCnt="5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3" presStyleCnt="6"/>
      <dgm:spPr>
        <a:blipFill>
          <a:blip xmlns:r="http://schemas.openxmlformats.org/officeDocument/2006/relationships" r:embed="rId4"/>
          <a:srcRect/>
          <a:stretch>
            <a:fillRect l="-29000" r="-29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2" presStyleCnt="5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BFD6602F-2F64-451A-AD3B-FF888EE0132C}" type="pres">
      <dgm:prSet presAssocID="{CC8F6E3A-8092-4618-911D-8B0A785A4AF7}" presName="Name37" presStyleLbl="parChTrans1D2" presStyleIdx="3" presStyleCnt="5"/>
      <dgm:spPr/>
    </dgm:pt>
    <dgm:pt modelId="{75FD6C07-67E7-4DCB-AC05-D6D314E02D6A}" type="pres">
      <dgm:prSet presAssocID="{69DDF3FB-D2C8-4E7E-9C5F-DF74780ADEC6}" presName="hierRoot2" presStyleCnt="0">
        <dgm:presLayoutVars>
          <dgm:hierBranch val="init"/>
        </dgm:presLayoutVars>
      </dgm:prSet>
      <dgm:spPr/>
    </dgm:pt>
    <dgm:pt modelId="{F8E42115-8B81-4D30-81F9-F45F693F3E73}" type="pres">
      <dgm:prSet presAssocID="{69DDF3FB-D2C8-4E7E-9C5F-DF74780ADEC6}" presName="rootComposite" presStyleCnt="0"/>
      <dgm:spPr/>
    </dgm:pt>
    <dgm:pt modelId="{8EB133A6-532F-4E88-B04A-65C8F5AB01BD}" type="pres">
      <dgm:prSet presAssocID="{69DDF3FB-D2C8-4E7E-9C5F-DF74780ADEC6}" presName="rootText" presStyleLbl="node2" presStyleIdx="3" presStyleCnt="5">
        <dgm:presLayoutVars>
          <dgm:chPref val="3"/>
        </dgm:presLayoutVars>
      </dgm:prSet>
      <dgm:spPr/>
    </dgm:pt>
    <dgm:pt modelId="{1E5F34B9-D0D7-46B5-BD8E-0F7CF1538BC1}" type="pres">
      <dgm:prSet presAssocID="{69DDF3FB-D2C8-4E7E-9C5F-DF74780ADEC6}" presName="rootPict" presStyleLbl="align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7477051E-8C40-4CEF-B9DF-C7E85898AB3F}" type="pres">
      <dgm:prSet presAssocID="{69DDF3FB-D2C8-4E7E-9C5F-DF74780ADEC6}" presName="rootConnector" presStyleLbl="node2" presStyleIdx="3" presStyleCnt="5"/>
      <dgm:spPr/>
    </dgm:pt>
    <dgm:pt modelId="{4804E13E-BC57-4CEB-8A79-2A7553BA52BB}" type="pres">
      <dgm:prSet presAssocID="{69DDF3FB-D2C8-4E7E-9C5F-DF74780ADEC6}" presName="hierChild4" presStyleCnt="0"/>
      <dgm:spPr/>
    </dgm:pt>
    <dgm:pt modelId="{EED2A7BE-D7C4-4941-855B-5A6C8AC1673F}" type="pres">
      <dgm:prSet presAssocID="{69DDF3FB-D2C8-4E7E-9C5F-DF74780ADEC6}" presName="hierChild5" presStyleCnt="0"/>
      <dgm:spPr/>
    </dgm:pt>
    <dgm:pt modelId="{A518DFEB-402B-4884-8622-563BFAEFA0FC}" type="pres">
      <dgm:prSet presAssocID="{3870C7B3-3FFC-48AE-BE87-D0D6A078AB18}" presName="Name37" presStyleLbl="parChTrans1D2" presStyleIdx="4" presStyleCnt="5"/>
      <dgm:spPr/>
    </dgm:pt>
    <dgm:pt modelId="{D2A4C487-0CC1-422B-AD1C-1D53A5337C5F}" type="pres">
      <dgm:prSet presAssocID="{F188DE8B-9786-4D9F-98AC-9089074DD021}" presName="hierRoot2" presStyleCnt="0">
        <dgm:presLayoutVars>
          <dgm:hierBranch val="init"/>
        </dgm:presLayoutVars>
      </dgm:prSet>
      <dgm:spPr/>
    </dgm:pt>
    <dgm:pt modelId="{FF467537-9A13-409F-A40F-C0A76D909C85}" type="pres">
      <dgm:prSet presAssocID="{F188DE8B-9786-4D9F-98AC-9089074DD021}" presName="rootComposite" presStyleCnt="0"/>
      <dgm:spPr/>
    </dgm:pt>
    <dgm:pt modelId="{06A48440-E8F9-4BE8-9025-09733D2F9DCC}" type="pres">
      <dgm:prSet presAssocID="{F188DE8B-9786-4D9F-98AC-9089074DD021}" presName="rootText" presStyleLbl="node2" presStyleIdx="4" presStyleCnt="5">
        <dgm:presLayoutVars>
          <dgm:chPref val="3"/>
        </dgm:presLayoutVars>
      </dgm:prSet>
      <dgm:spPr/>
    </dgm:pt>
    <dgm:pt modelId="{F57BB310-73D4-4F9B-B2EC-9F88F3EEA6E0}" type="pres">
      <dgm:prSet presAssocID="{F188DE8B-9786-4D9F-98AC-9089074DD021}" presName="rootPict" presStyleLbl="align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6B7384D-583C-42EE-8E44-13F5C4966D00}" type="pres">
      <dgm:prSet presAssocID="{F188DE8B-9786-4D9F-98AC-9089074DD021}" presName="rootConnector" presStyleLbl="node2" presStyleIdx="4" presStyleCnt="5"/>
      <dgm:spPr/>
    </dgm:pt>
    <dgm:pt modelId="{2003731E-2F0C-4697-94C2-8CB2854E8AF3}" type="pres">
      <dgm:prSet presAssocID="{F188DE8B-9786-4D9F-98AC-9089074DD021}" presName="hierChild4" presStyleCnt="0"/>
      <dgm:spPr/>
    </dgm:pt>
    <dgm:pt modelId="{7DE99DB0-912F-49FD-ACB1-067002A24111}" type="pres">
      <dgm:prSet presAssocID="{F188DE8B-9786-4D9F-98AC-9089074DD021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9A37DA0F-58BA-4826-A7AE-ECC43CB2A1ED}" type="presOf" srcId="{8760FB5F-C70F-4152-AA3C-2AE547BE5835}" destId="{954BA196-F95C-4514-B568-0A76F4726ABE}" srcOrd="0" destOrd="0" presId="urn:microsoft.com/office/officeart/2005/8/layout/pictureOrgChart+Icon"/>
    <dgm:cxn modelId="{82B5FF13-095C-429A-93BE-9C6796DBF9C1}" type="presOf" srcId="{F1C7ECAF-FBE3-42B6-A4B4-F0DFB29A4EE3}" destId="{CCE89A36-7F1D-47AF-A5FB-5B21C920EAC8}" srcOrd="0" destOrd="0" presId="urn:microsoft.com/office/officeart/2005/8/layout/pictureOrgChart+Icon"/>
    <dgm:cxn modelId="{32ED3425-DAC3-4242-A157-3C6E51195762}" type="presOf" srcId="{C7C3D703-5870-4932-80CC-D09E70D98F40}" destId="{CAF47FF6-F857-4274-87ED-AA5AA4D7AB42}" srcOrd="0" destOrd="0" presId="urn:microsoft.com/office/officeart/2005/8/layout/pictureOrgChart+Icon"/>
    <dgm:cxn modelId="{08DE0129-A885-4955-A8CA-B85DE0AC9DF9}" type="presOf" srcId="{69DDF3FB-D2C8-4E7E-9C5F-DF74780ADEC6}" destId="{7477051E-8C40-4CEF-B9DF-C7E85898AB3F}" srcOrd="1" destOrd="0" presId="urn:microsoft.com/office/officeart/2005/8/layout/pictureOrgChart+Icon"/>
    <dgm:cxn modelId="{CD5B923C-085C-46E6-9E43-CEA9D25E8D02}" type="presOf" srcId="{F188DE8B-9786-4D9F-98AC-9089074DD021}" destId="{F6B7384D-583C-42EE-8E44-13F5C4966D00}" srcOrd="1" destOrd="0" presId="urn:microsoft.com/office/officeart/2005/8/layout/pictureOrgChart+Icon"/>
    <dgm:cxn modelId="{E1414068-6214-4CAC-98CD-982D06B52029}" type="presOf" srcId="{291A9BD7-7225-494C-A0DF-23A822CD12F7}" destId="{40AD8A13-48FB-4093-A6DC-7DCC7AC063AD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3435F16A-36C2-4510-820F-ED05144A1753}" srcId="{6641AF76-84E9-4235-84EF-778C44AFBD4F}" destId="{69DDF3FB-D2C8-4E7E-9C5F-DF74780ADEC6}" srcOrd="3" destOrd="0" parTransId="{CC8F6E3A-8092-4618-911D-8B0A785A4AF7}" sibTransId="{36C3CBD5-DAF5-4B90-98A9-50433B153A15}"/>
    <dgm:cxn modelId="{D541494D-5EFE-4F9A-AC0C-64577EDBCA55}" srcId="{6641AF76-84E9-4235-84EF-778C44AFBD4F}" destId="{291A9BD7-7225-494C-A0DF-23A822CD12F7}" srcOrd="2" destOrd="0" parTransId="{F1C7ECAF-FBE3-42B6-A4B4-F0DFB29A4EE3}" sibTransId="{9B0C7A96-AADE-43ED-9F21-7D8F48BF7E1F}"/>
    <dgm:cxn modelId="{B5C5E46D-8861-43AD-9790-0DFAD0788C6C}" srcId="{6641AF76-84E9-4235-84EF-778C44AFBD4F}" destId="{F188DE8B-9786-4D9F-98AC-9089074DD021}" srcOrd="4" destOrd="0" parTransId="{3870C7B3-3FFC-48AE-BE87-D0D6A078AB18}" sibTransId="{1875F17F-A4D4-4593-8A4C-E06605EB3596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478A6C7A-6924-41EC-BC07-7AAF496865D4}" type="presOf" srcId="{537C37C7-FB1C-4BE1-83AC-1B3128ED50F8}" destId="{F1C46943-AE18-4085-AF4C-84A7CA254EA4}" srcOrd="0" destOrd="0" presId="urn:microsoft.com/office/officeart/2005/8/layout/pictureOrgChart+Icon"/>
    <dgm:cxn modelId="{38765A8A-5B12-476A-A10C-AF0AC08DA5CB}" type="presOf" srcId="{8760FB5F-C70F-4152-AA3C-2AE547BE5835}" destId="{248E975B-469D-420E-BD97-17A5EB12AB95}" srcOrd="1" destOrd="0" presId="urn:microsoft.com/office/officeart/2005/8/layout/pictureOrgChart+Icon"/>
    <dgm:cxn modelId="{ED957CA0-B6E8-4951-AAAF-6D3496198066}" type="presOf" srcId="{291A9BD7-7225-494C-A0DF-23A822CD12F7}" destId="{2698CFA0-1723-473A-9E42-314F3468AC16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8DBD10A7-F8E7-4ADF-B2CD-3780C7738734}" type="presOf" srcId="{537C37C7-FB1C-4BE1-83AC-1B3128ED50F8}" destId="{DC23CB2F-A3BC-4AAC-A23C-2879AB3EB0AD}" srcOrd="1" destOrd="0" presId="urn:microsoft.com/office/officeart/2005/8/layout/pictureOrgChart+Icon"/>
    <dgm:cxn modelId="{EDAA6DC2-3767-4E23-AE08-0EA2E87A304A}" type="presOf" srcId="{3870C7B3-3FFC-48AE-BE87-D0D6A078AB18}" destId="{A518DFEB-402B-4884-8622-563BFAEFA0FC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566C01CC-7908-4067-95F3-360C9AC544AF}" type="presOf" srcId="{0B33A219-8263-4B2F-85C1-EDDE7B10A2AE}" destId="{01E440EC-3E10-419A-956D-D07B5744F6C3}" srcOrd="0" destOrd="0" presId="urn:microsoft.com/office/officeart/2005/8/layout/pictureOrgChart+Icon"/>
    <dgm:cxn modelId="{9AB2C2D5-CC44-49CD-BE51-65789F06BE22}" type="presOf" srcId="{69DDF3FB-D2C8-4E7E-9C5F-DF74780ADEC6}" destId="{8EB133A6-532F-4E88-B04A-65C8F5AB01BD}" srcOrd="0" destOrd="0" presId="urn:microsoft.com/office/officeart/2005/8/layout/pictureOrgChart+Icon"/>
    <dgm:cxn modelId="{B47200D6-2E9F-471A-A90F-52D1BC755252}" srcId="{6641AF76-84E9-4235-84EF-778C44AFBD4F}" destId="{8760FB5F-C70F-4152-AA3C-2AE547BE5835}" srcOrd="0" destOrd="0" parTransId="{C7C3D703-5870-4932-80CC-D09E70D98F40}" sibTransId="{C315CC3C-CA0E-4C08-A183-96EC9F32DA8F}"/>
    <dgm:cxn modelId="{8C3EABE1-A4FB-4DF9-A7E8-2F4DDA335312}" srcId="{6641AF76-84E9-4235-84EF-778C44AFBD4F}" destId="{537C37C7-FB1C-4BE1-83AC-1B3128ED50F8}" srcOrd="1" destOrd="0" parTransId="{0B33A219-8263-4B2F-85C1-EDDE7B10A2AE}" sibTransId="{3D4016DB-8FE5-47A4-AB24-DA4FE65C29FD}"/>
    <dgm:cxn modelId="{0D9DC0E5-9794-49BC-A207-2554205CE65D}" type="presOf" srcId="{F188DE8B-9786-4D9F-98AC-9089074DD021}" destId="{06A48440-E8F9-4BE8-9025-09733D2F9DCC}" srcOrd="0" destOrd="0" presId="urn:microsoft.com/office/officeart/2005/8/layout/pictureOrgChart+Icon"/>
    <dgm:cxn modelId="{FE6454E9-8E2A-479B-B1FF-1928FA0C1B1B}" type="presOf" srcId="{CC8F6E3A-8092-4618-911D-8B0A785A4AF7}" destId="{BFD6602F-2F64-451A-AD3B-FF888EE0132C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80F72B6-76D2-49FF-AF58-6D45E5C0300D}" type="presParOf" srcId="{4D598204-7266-4F9F-B9B9-F05769F0645A}" destId="{CAF47FF6-F857-4274-87ED-AA5AA4D7AB42}" srcOrd="0" destOrd="0" presId="urn:microsoft.com/office/officeart/2005/8/layout/pictureOrgChart+Icon"/>
    <dgm:cxn modelId="{DAE9D3AA-A2B3-46A9-A731-BA531660660F}" type="presParOf" srcId="{4D598204-7266-4F9F-B9B9-F05769F0645A}" destId="{0474F0FB-CBCB-446A-A731-1016E688C6E4}" srcOrd="1" destOrd="0" presId="urn:microsoft.com/office/officeart/2005/8/layout/pictureOrgChart+Icon"/>
    <dgm:cxn modelId="{BB4076CD-73A3-4AE6-B1B4-CB8A4CAEDBB5}" type="presParOf" srcId="{0474F0FB-CBCB-446A-A731-1016E688C6E4}" destId="{21A620BE-A42C-4A48-8E7D-7ADD24DB0BCD}" srcOrd="0" destOrd="0" presId="urn:microsoft.com/office/officeart/2005/8/layout/pictureOrgChart+Icon"/>
    <dgm:cxn modelId="{4C50161E-3B7A-448E-87B9-0F9FC106D9F5}" type="presParOf" srcId="{21A620BE-A42C-4A48-8E7D-7ADD24DB0BCD}" destId="{954BA196-F95C-4514-B568-0A76F4726ABE}" srcOrd="0" destOrd="0" presId="urn:microsoft.com/office/officeart/2005/8/layout/pictureOrgChart+Icon"/>
    <dgm:cxn modelId="{184E25DF-C63A-4F83-8AB1-A2F1FE94C04A}" type="presParOf" srcId="{21A620BE-A42C-4A48-8E7D-7ADD24DB0BCD}" destId="{59154077-2770-49B6-B365-9115CF9AD6D7}" srcOrd="1" destOrd="0" presId="urn:microsoft.com/office/officeart/2005/8/layout/pictureOrgChart+Icon"/>
    <dgm:cxn modelId="{2155B7C0-4F5D-4597-A9AB-81C215E9EE00}" type="presParOf" srcId="{21A620BE-A42C-4A48-8E7D-7ADD24DB0BCD}" destId="{248E975B-469D-420E-BD97-17A5EB12AB95}" srcOrd="2" destOrd="0" presId="urn:microsoft.com/office/officeart/2005/8/layout/pictureOrgChart+Icon"/>
    <dgm:cxn modelId="{1877C689-9CF5-4936-B2A0-503EED403E5E}" type="presParOf" srcId="{0474F0FB-CBCB-446A-A731-1016E688C6E4}" destId="{00FCE94F-82CB-4F15-BBF8-D08AD760F477}" srcOrd="1" destOrd="0" presId="urn:microsoft.com/office/officeart/2005/8/layout/pictureOrgChart+Icon"/>
    <dgm:cxn modelId="{2E6F74B5-68B8-45D4-87AF-F9D11B369FCE}" type="presParOf" srcId="{0474F0FB-CBCB-446A-A731-1016E688C6E4}" destId="{01B8E93D-7ADB-4B38-9DD8-1ED50174210F}" srcOrd="2" destOrd="0" presId="urn:microsoft.com/office/officeart/2005/8/layout/pictureOrgChart+Icon"/>
    <dgm:cxn modelId="{09E1DF3A-2DF7-4836-A9AD-B80D485DA8A6}" type="presParOf" srcId="{4D598204-7266-4F9F-B9B9-F05769F0645A}" destId="{01E440EC-3E10-419A-956D-D07B5744F6C3}" srcOrd="2" destOrd="0" presId="urn:microsoft.com/office/officeart/2005/8/layout/pictureOrgChart+Icon"/>
    <dgm:cxn modelId="{07633F78-3861-4E27-B4AC-122845300267}" type="presParOf" srcId="{4D598204-7266-4F9F-B9B9-F05769F0645A}" destId="{B3A1DCCE-4B49-46BC-89A2-010221091A72}" srcOrd="3" destOrd="0" presId="urn:microsoft.com/office/officeart/2005/8/layout/pictureOrgChart+Icon"/>
    <dgm:cxn modelId="{647F25FC-017F-434D-9F9B-5A5A394E7A78}" type="presParOf" srcId="{B3A1DCCE-4B49-46BC-89A2-010221091A72}" destId="{0FDE2C8C-BBA6-48FD-84F1-185B9BC3118A}" srcOrd="0" destOrd="0" presId="urn:microsoft.com/office/officeart/2005/8/layout/pictureOrgChart+Icon"/>
    <dgm:cxn modelId="{360859EE-3A2E-442A-B241-22FBCE8B0816}" type="presParOf" srcId="{0FDE2C8C-BBA6-48FD-84F1-185B9BC3118A}" destId="{F1C46943-AE18-4085-AF4C-84A7CA254EA4}" srcOrd="0" destOrd="0" presId="urn:microsoft.com/office/officeart/2005/8/layout/pictureOrgChart+Icon"/>
    <dgm:cxn modelId="{8E8BB790-2B30-44C5-B4C3-B57CA4650BE2}" type="presParOf" srcId="{0FDE2C8C-BBA6-48FD-84F1-185B9BC3118A}" destId="{912CD1B1-5EB5-4B24-B03A-8A6D0EFE54CC}" srcOrd="1" destOrd="0" presId="urn:microsoft.com/office/officeart/2005/8/layout/pictureOrgChart+Icon"/>
    <dgm:cxn modelId="{F0E8B012-F8BD-4AAC-9969-135CF9172F5F}" type="presParOf" srcId="{0FDE2C8C-BBA6-48FD-84F1-185B9BC3118A}" destId="{DC23CB2F-A3BC-4AAC-A23C-2879AB3EB0AD}" srcOrd="2" destOrd="0" presId="urn:microsoft.com/office/officeart/2005/8/layout/pictureOrgChart+Icon"/>
    <dgm:cxn modelId="{6A8D72DD-DC62-4935-A546-7F1DF0476474}" type="presParOf" srcId="{B3A1DCCE-4B49-46BC-89A2-010221091A72}" destId="{5B7E5E55-8F77-478E-8006-F4B8E7734924}" srcOrd="1" destOrd="0" presId="urn:microsoft.com/office/officeart/2005/8/layout/pictureOrgChart+Icon"/>
    <dgm:cxn modelId="{0BB3289A-131A-4537-AFD7-20D88F90A066}" type="presParOf" srcId="{B3A1DCCE-4B49-46BC-89A2-010221091A72}" destId="{2F46E44D-EEA7-4245-A8B8-FB24E184975E}" srcOrd="2" destOrd="0" presId="urn:microsoft.com/office/officeart/2005/8/layout/pictureOrgChart+Icon"/>
    <dgm:cxn modelId="{971E28F0-F2C6-4358-9E87-3C315CD60A28}" type="presParOf" srcId="{4D598204-7266-4F9F-B9B9-F05769F0645A}" destId="{CCE89A36-7F1D-47AF-A5FB-5B21C920EAC8}" srcOrd="4" destOrd="0" presId="urn:microsoft.com/office/officeart/2005/8/layout/pictureOrgChart+Icon"/>
    <dgm:cxn modelId="{C89F31CD-786B-40BC-9CE6-AFA56933E5FB}" type="presParOf" srcId="{4D598204-7266-4F9F-B9B9-F05769F0645A}" destId="{D148CF25-2F55-41BB-9668-57322A8D4309}" srcOrd="5" destOrd="0" presId="urn:microsoft.com/office/officeart/2005/8/layout/pictureOrgChart+Icon"/>
    <dgm:cxn modelId="{620F07B2-4C7A-4A65-B918-AC977A5930BB}" type="presParOf" srcId="{D148CF25-2F55-41BB-9668-57322A8D4309}" destId="{A3E6AA4F-3965-46F1-896A-B806E3C92730}" srcOrd="0" destOrd="0" presId="urn:microsoft.com/office/officeart/2005/8/layout/pictureOrgChart+Icon"/>
    <dgm:cxn modelId="{9B255231-0ACD-4261-BB26-E11146A5930A}" type="presParOf" srcId="{A3E6AA4F-3965-46F1-896A-B806E3C92730}" destId="{2698CFA0-1723-473A-9E42-314F3468AC16}" srcOrd="0" destOrd="0" presId="urn:microsoft.com/office/officeart/2005/8/layout/pictureOrgChart+Icon"/>
    <dgm:cxn modelId="{D688AB5C-F66A-44D3-B490-3FBB94D8B644}" type="presParOf" srcId="{A3E6AA4F-3965-46F1-896A-B806E3C92730}" destId="{2F3E2466-A814-4898-964F-E545F92F161D}" srcOrd="1" destOrd="0" presId="urn:microsoft.com/office/officeart/2005/8/layout/pictureOrgChart+Icon"/>
    <dgm:cxn modelId="{ED6CE255-CEB4-45A3-A16D-29070B950801}" type="presParOf" srcId="{A3E6AA4F-3965-46F1-896A-B806E3C92730}" destId="{40AD8A13-48FB-4093-A6DC-7DCC7AC063AD}" srcOrd="2" destOrd="0" presId="urn:microsoft.com/office/officeart/2005/8/layout/pictureOrgChart+Icon"/>
    <dgm:cxn modelId="{A3B964F0-B51E-448E-8A71-7363CA4D4D41}" type="presParOf" srcId="{D148CF25-2F55-41BB-9668-57322A8D4309}" destId="{A7E873D2-942B-4F8E-A797-CDE9B41C8E91}" srcOrd="1" destOrd="0" presId="urn:microsoft.com/office/officeart/2005/8/layout/pictureOrgChart+Icon"/>
    <dgm:cxn modelId="{472BAE2E-11DD-47C2-AFA1-0AB33B22CBFC}" type="presParOf" srcId="{D148CF25-2F55-41BB-9668-57322A8D4309}" destId="{ECAA824B-305A-4689-A407-AEC59F1C2E0B}" srcOrd="2" destOrd="0" presId="urn:microsoft.com/office/officeart/2005/8/layout/pictureOrgChart+Icon"/>
    <dgm:cxn modelId="{CA3EB2AC-00FA-4BCA-9578-98D2AEBF4E0C}" type="presParOf" srcId="{4D598204-7266-4F9F-B9B9-F05769F0645A}" destId="{BFD6602F-2F64-451A-AD3B-FF888EE0132C}" srcOrd="6" destOrd="0" presId="urn:microsoft.com/office/officeart/2005/8/layout/pictureOrgChart+Icon"/>
    <dgm:cxn modelId="{E1F44B19-5B61-4F77-8823-D60F56D07624}" type="presParOf" srcId="{4D598204-7266-4F9F-B9B9-F05769F0645A}" destId="{75FD6C07-67E7-4DCB-AC05-D6D314E02D6A}" srcOrd="7" destOrd="0" presId="urn:microsoft.com/office/officeart/2005/8/layout/pictureOrgChart+Icon"/>
    <dgm:cxn modelId="{6EF5D40D-78CC-4C77-A9F0-5E52541A7262}" type="presParOf" srcId="{75FD6C07-67E7-4DCB-AC05-D6D314E02D6A}" destId="{F8E42115-8B81-4D30-81F9-F45F693F3E73}" srcOrd="0" destOrd="0" presId="urn:microsoft.com/office/officeart/2005/8/layout/pictureOrgChart+Icon"/>
    <dgm:cxn modelId="{075A5073-35E0-47D8-A39C-1B2437838B93}" type="presParOf" srcId="{F8E42115-8B81-4D30-81F9-F45F693F3E73}" destId="{8EB133A6-532F-4E88-B04A-65C8F5AB01BD}" srcOrd="0" destOrd="0" presId="urn:microsoft.com/office/officeart/2005/8/layout/pictureOrgChart+Icon"/>
    <dgm:cxn modelId="{23BB079C-048C-4747-BA5A-D3A0E2A17A17}" type="presParOf" srcId="{F8E42115-8B81-4D30-81F9-F45F693F3E73}" destId="{1E5F34B9-D0D7-46B5-BD8E-0F7CF1538BC1}" srcOrd="1" destOrd="0" presId="urn:microsoft.com/office/officeart/2005/8/layout/pictureOrgChart+Icon"/>
    <dgm:cxn modelId="{6943ABA2-3DC4-4A32-B18B-E3D0F18DE8DF}" type="presParOf" srcId="{F8E42115-8B81-4D30-81F9-F45F693F3E73}" destId="{7477051E-8C40-4CEF-B9DF-C7E85898AB3F}" srcOrd="2" destOrd="0" presId="urn:microsoft.com/office/officeart/2005/8/layout/pictureOrgChart+Icon"/>
    <dgm:cxn modelId="{9A2FBB2F-71B8-463C-B344-E448C59E62CE}" type="presParOf" srcId="{75FD6C07-67E7-4DCB-AC05-D6D314E02D6A}" destId="{4804E13E-BC57-4CEB-8A79-2A7553BA52BB}" srcOrd="1" destOrd="0" presId="urn:microsoft.com/office/officeart/2005/8/layout/pictureOrgChart+Icon"/>
    <dgm:cxn modelId="{4FF7F7C2-CB2A-4B40-BCDD-727362A9F3A6}" type="presParOf" srcId="{75FD6C07-67E7-4DCB-AC05-D6D314E02D6A}" destId="{EED2A7BE-D7C4-4941-855B-5A6C8AC1673F}" srcOrd="2" destOrd="0" presId="urn:microsoft.com/office/officeart/2005/8/layout/pictureOrgChart+Icon"/>
    <dgm:cxn modelId="{FF0B4F26-7B07-4750-9FBE-2C525B5D105B}" type="presParOf" srcId="{4D598204-7266-4F9F-B9B9-F05769F0645A}" destId="{A518DFEB-402B-4884-8622-563BFAEFA0FC}" srcOrd="8" destOrd="0" presId="urn:microsoft.com/office/officeart/2005/8/layout/pictureOrgChart+Icon"/>
    <dgm:cxn modelId="{B3025279-CC63-4067-A5B9-6BE1BE09B4FF}" type="presParOf" srcId="{4D598204-7266-4F9F-B9B9-F05769F0645A}" destId="{D2A4C487-0CC1-422B-AD1C-1D53A5337C5F}" srcOrd="9" destOrd="0" presId="urn:microsoft.com/office/officeart/2005/8/layout/pictureOrgChart+Icon"/>
    <dgm:cxn modelId="{8DFE9309-73A0-48AB-9704-6EB1E1FB9AF6}" type="presParOf" srcId="{D2A4C487-0CC1-422B-AD1C-1D53A5337C5F}" destId="{FF467537-9A13-409F-A40F-C0A76D909C85}" srcOrd="0" destOrd="0" presId="urn:microsoft.com/office/officeart/2005/8/layout/pictureOrgChart+Icon"/>
    <dgm:cxn modelId="{2F61D142-259A-470A-A452-5F072FDCBF59}" type="presParOf" srcId="{FF467537-9A13-409F-A40F-C0A76D909C85}" destId="{06A48440-E8F9-4BE8-9025-09733D2F9DCC}" srcOrd="0" destOrd="0" presId="urn:microsoft.com/office/officeart/2005/8/layout/pictureOrgChart+Icon"/>
    <dgm:cxn modelId="{B13EBD1B-E80F-489E-B5A4-DE87E60EFEFA}" type="presParOf" srcId="{FF467537-9A13-409F-A40F-C0A76D909C85}" destId="{F57BB310-73D4-4F9B-B2EC-9F88F3EEA6E0}" srcOrd="1" destOrd="0" presId="urn:microsoft.com/office/officeart/2005/8/layout/pictureOrgChart+Icon"/>
    <dgm:cxn modelId="{CE25A68C-34B2-43D2-9368-A03F253AE5EC}" type="presParOf" srcId="{FF467537-9A13-409F-A40F-C0A76D909C85}" destId="{F6B7384D-583C-42EE-8E44-13F5C4966D00}" srcOrd="2" destOrd="0" presId="urn:microsoft.com/office/officeart/2005/8/layout/pictureOrgChart+Icon"/>
    <dgm:cxn modelId="{6D825AD6-F269-4F19-AD23-3C7550557ACE}" type="presParOf" srcId="{D2A4C487-0CC1-422B-AD1C-1D53A5337C5F}" destId="{2003731E-2F0C-4697-94C2-8CB2854E8AF3}" srcOrd="1" destOrd="0" presId="urn:microsoft.com/office/officeart/2005/8/layout/pictureOrgChart+Icon"/>
    <dgm:cxn modelId="{CD054DF4-6205-44FA-A3DE-593C95BD29D3}" type="presParOf" srcId="{D2A4C487-0CC1-422B-AD1C-1D53A5337C5F}" destId="{7DE99DB0-912F-49FD-ACB1-067002A24111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1400" b="1" dirty="0"/>
            <a:t>Dennis</a:t>
          </a:r>
        </a:p>
        <a:p>
          <a:r>
            <a:rPr lang="en-US" sz="1400" b="1" i="1" dirty="0" err="1"/>
            <a:t>Villaluz</a:t>
          </a:r>
          <a:endParaRPr lang="en-US" sz="1400" b="1" i="1" dirty="0"/>
        </a:p>
        <a:p>
          <a:r>
            <a:rPr lang="en-PH" sz="1100" i="1" dirty="0"/>
            <a:t>Production</a:t>
          </a:r>
        </a:p>
        <a:p>
          <a:r>
            <a:rPr lang="en-PH" sz="1100" i="1" dirty="0"/>
            <a:t>Operator</a:t>
          </a:r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1400" b="1" dirty="0"/>
            <a:t>Mr. Marlon</a:t>
          </a:r>
        </a:p>
        <a:p>
          <a:r>
            <a:rPr lang="en-US" sz="1400" b="1" dirty="0" err="1"/>
            <a:t>Saludo</a:t>
          </a:r>
          <a:endParaRPr lang="en-US" sz="1400" b="1" dirty="0"/>
        </a:p>
        <a:p>
          <a:r>
            <a:rPr lang="en-US" sz="1100" i="1" dirty="0"/>
            <a:t>Production Supervisor</a:t>
          </a:r>
          <a:endParaRPr lang="en-PH" sz="11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1400" b="1" dirty="0"/>
            <a:t>Clemente</a:t>
          </a:r>
        </a:p>
        <a:p>
          <a:r>
            <a:rPr lang="en-US" sz="1400" b="1" dirty="0" err="1"/>
            <a:t>Marmol</a:t>
          </a:r>
          <a:endParaRPr lang="en-US" sz="1400" b="1" dirty="0"/>
        </a:p>
        <a:p>
          <a:r>
            <a:rPr lang="en-PH" sz="1100" i="1" dirty="0"/>
            <a:t>Production</a:t>
          </a:r>
        </a:p>
        <a:p>
          <a:r>
            <a:rPr lang="en-PH" sz="1100" i="1" dirty="0"/>
            <a:t>Operator</a:t>
          </a:r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69DDF3FB-D2C8-4E7E-9C5F-DF74780ADEC6}">
      <dgm:prSet custT="1"/>
      <dgm:spPr/>
      <dgm:t>
        <a:bodyPr/>
        <a:lstStyle/>
        <a:p>
          <a:r>
            <a:rPr lang="en-US" sz="1300" b="1" dirty="0"/>
            <a:t>Marites</a:t>
          </a:r>
        </a:p>
        <a:p>
          <a:r>
            <a:rPr lang="en-US" sz="1300" b="1" dirty="0"/>
            <a:t>Perez</a:t>
          </a:r>
        </a:p>
        <a:p>
          <a:r>
            <a:rPr lang="en-PH" sz="1100" i="1" dirty="0"/>
            <a:t>Production</a:t>
          </a:r>
        </a:p>
        <a:p>
          <a:r>
            <a:rPr lang="en-PH" sz="1100" i="1" dirty="0"/>
            <a:t>Operator</a:t>
          </a:r>
        </a:p>
      </dgm:t>
    </dgm:pt>
    <dgm:pt modelId="{CC8F6E3A-8092-4618-911D-8B0A785A4AF7}" type="parTrans" cxnId="{3435F16A-36C2-4510-820F-ED05144A1753}">
      <dgm:prSet/>
      <dgm:spPr/>
      <dgm:t>
        <a:bodyPr/>
        <a:lstStyle/>
        <a:p>
          <a:endParaRPr lang="en-PH"/>
        </a:p>
      </dgm:t>
    </dgm:pt>
    <dgm:pt modelId="{36C3CBD5-DAF5-4B90-98A9-50433B153A15}" type="sibTrans" cxnId="{3435F16A-36C2-4510-820F-ED05144A1753}">
      <dgm:prSet/>
      <dgm:spPr/>
      <dgm:t>
        <a:bodyPr/>
        <a:lstStyle/>
        <a:p>
          <a:endParaRPr lang="en-PH"/>
        </a:p>
      </dgm:t>
    </dgm:pt>
    <dgm:pt modelId="{F188DE8B-9786-4D9F-98AC-9089074DD021}">
      <dgm:prSet custT="1"/>
      <dgm:spPr/>
      <dgm:t>
        <a:bodyPr/>
        <a:lstStyle/>
        <a:p>
          <a:r>
            <a:rPr lang="en-US" sz="1300" b="1" dirty="0"/>
            <a:t>James Daniel</a:t>
          </a:r>
        </a:p>
        <a:p>
          <a:r>
            <a:rPr lang="en-US" sz="1300" b="1" dirty="0"/>
            <a:t>Giron</a:t>
          </a:r>
        </a:p>
        <a:p>
          <a:r>
            <a:rPr lang="en-PH" sz="1100" i="1" dirty="0"/>
            <a:t>Production</a:t>
          </a:r>
        </a:p>
        <a:p>
          <a:r>
            <a:rPr lang="en-PH" sz="1100" i="1" dirty="0"/>
            <a:t>Operator</a:t>
          </a:r>
        </a:p>
      </dgm:t>
    </dgm:pt>
    <dgm:pt modelId="{3870C7B3-3FFC-48AE-BE87-D0D6A078AB18}" type="parTrans" cxnId="{B5C5E46D-8861-43AD-9790-0DFAD0788C6C}">
      <dgm:prSet/>
      <dgm:spPr/>
      <dgm:t>
        <a:bodyPr/>
        <a:lstStyle/>
        <a:p>
          <a:endParaRPr lang="en-PH"/>
        </a:p>
      </dgm:t>
    </dgm:pt>
    <dgm:pt modelId="{1875F17F-A4D4-4593-8A4C-E06605EB3596}" type="sibTrans" cxnId="{B5C5E46D-8861-43AD-9790-0DFAD0788C6C}">
      <dgm:prSet/>
      <dgm:spPr/>
      <dgm:t>
        <a:bodyPr/>
        <a:lstStyle/>
        <a:p>
          <a:endParaRPr lang="en-PH"/>
        </a:p>
      </dgm:t>
    </dgm:pt>
    <dgm:pt modelId="{D1BBEC52-6D06-4AA3-A7CE-E69DE7A0FF52}">
      <dgm:prSet custT="1"/>
      <dgm:spPr/>
      <dgm:t>
        <a:bodyPr/>
        <a:lstStyle/>
        <a:p>
          <a:r>
            <a:rPr lang="en-US" sz="1500" b="1" dirty="0"/>
            <a:t>Riza</a:t>
          </a:r>
        </a:p>
        <a:p>
          <a:r>
            <a:rPr lang="en-US" sz="1500" b="1" dirty="0"/>
            <a:t>Sanchez</a:t>
          </a:r>
        </a:p>
        <a:p>
          <a:r>
            <a:rPr lang="en-PH" sz="1100" i="1" dirty="0"/>
            <a:t>Production</a:t>
          </a:r>
        </a:p>
        <a:p>
          <a:r>
            <a:rPr lang="en-PH" sz="1100" i="1" dirty="0"/>
            <a:t>Operator</a:t>
          </a:r>
        </a:p>
      </dgm:t>
    </dgm:pt>
    <dgm:pt modelId="{120659F8-9783-476A-9644-A3EB903F8E34}" type="parTrans" cxnId="{3D93ED82-A579-4974-A63A-2B3E7093F2C6}">
      <dgm:prSet/>
      <dgm:spPr/>
      <dgm:t>
        <a:bodyPr/>
        <a:lstStyle/>
        <a:p>
          <a:endParaRPr lang="en-PH"/>
        </a:p>
      </dgm:t>
    </dgm:pt>
    <dgm:pt modelId="{75FA8124-2FBC-48E5-A845-D706707013CD}" type="sibTrans" cxnId="{3D93ED82-A579-4974-A63A-2B3E7093F2C6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AF47FF6-F857-4274-87ED-AA5AA4D7AB42}" type="pres">
      <dgm:prSet presAssocID="{C7C3D703-5870-4932-80CC-D09E70D98F40}" presName="Name37" presStyleLbl="parChTrans1D2" presStyleIdx="0" presStyleCnt="5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0" presStyleCnt="5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0" presStyleCnt="5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CCE89A36-7F1D-47AF-A5FB-5B21C920EAC8}" type="pres">
      <dgm:prSet presAssocID="{F1C7ECAF-FBE3-42B6-A4B4-F0DFB29A4EE3}" presName="Name37" presStyleLbl="parChTrans1D2" presStyleIdx="1" presStyleCnt="5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1" presStyleCnt="5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1" presStyleCnt="5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BFD6602F-2F64-451A-AD3B-FF888EE0132C}" type="pres">
      <dgm:prSet presAssocID="{CC8F6E3A-8092-4618-911D-8B0A785A4AF7}" presName="Name37" presStyleLbl="parChTrans1D2" presStyleIdx="2" presStyleCnt="5"/>
      <dgm:spPr/>
    </dgm:pt>
    <dgm:pt modelId="{75FD6C07-67E7-4DCB-AC05-D6D314E02D6A}" type="pres">
      <dgm:prSet presAssocID="{69DDF3FB-D2C8-4E7E-9C5F-DF74780ADEC6}" presName="hierRoot2" presStyleCnt="0">
        <dgm:presLayoutVars>
          <dgm:hierBranch val="init"/>
        </dgm:presLayoutVars>
      </dgm:prSet>
      <dgm:spPr/>
    </dgm:pt>
    <dgm:pt modelId="{F8E42115-8B81-4D30-81F9-F45F693F3E73}" type="pres">
      <dgm:prSet presAssocID="{69DDF3FB-D2C8-4E7E-9C5F-DF74780ADEC6}" presName="rootComposite" presStyleCnt="0"/>
      <dgm:spPr/>
    </dgm:pt>
    <dgm:pt modelId="{8EB133A6-532F-4E88-B04A-65C8F5AB01BD}" type="pres">
      <dgm:prSet presAssocID="{69DDF3FB-D2C8-4E7E-9C5F-DF74780ADEC6}" presName="rootText" presStyleLbl="node2" presStyleIdx="2" presStyleCnt="5">
        <dgm:presLayoutVars>
          <dgm:chPref val="3"/>
        </dgm:presLayoutVars>
      </dgm:prSet>
      <dgm:spPr/>
    </dgm:pt>
    <dgm:pt modelId="{1E5F34B9-D0D7-46B5-BD8E-0F7CF1538BC1}" type="pres">
      <dgm:prSet presAssocID="{69DDF3FB-D2C8-4E7E-9C5F-DF74780ADEC6}" presName="rootPict" presStyleLbl="align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7477051E-8C40-4CEF-B9DF-C7E85898AB3F}" type="pres">
      <dgm:prSet presAssocID="{69DDF3FB-D2C8-4E7E-9C5F-DF74780ADEC6}" presName="rootConnector" presStyleLbl="node2" presStyleIdx="2" presStyleCnt="5"/>
      <dgm:spPr/>
    </dgm:pt>
    <dgm:pt modelId="{4804E13E-BC57-4CEB-8A79-2A7553BA52BB}" type="pres">
      <dgm:prSet presAssocID="{69DDF3FB-D2C8-4E7E-9C5F-DF74780ADEC6}" presName="hierChild4" presStyleCnt="0"/>
      <dgm:spPr/>
    </dgm:pt>
    <dgm:pt modelId="{EED2A7BE-D7C4-4941-855B-5A6C8AC1673F}" type="pres">
      <dgm:prSet presAssocID="{69DDF3FB-D2C8-4E7E-9C5F-DF74780ADEC6}" presName="hierChild5" presStyleCnt="0"/>
      <dgm:spPr/>
    </dgm:pt>
    <dgm:pt modelId="{A518DFEB-402B-4884-8622-563BFAEFA0FC}" type="pres">
      <dgm:prSet presAssocID="{3870C7B3-3FFC-48AE-BE87-D0D6A078AB18}" presName="Name37" presStyleLbl="parChTrans1D2" presStyleIdx="3" presStyleCnt="5"/>
      <dgm:spPr/>
    </dgm:pt>
    <dgm:pt modelId="{D2A4C487-0CC1-422B-AD1C-1D53A5337C5F}" type="pres">
      <dgm:prSet presAssocID="{F188DE8B-9786-4D9F-98AC-9089074DD021}" presName="hierRoot2" presStyleCnt="0">
        <dgm:presLayoutVars>
          <dgm:hierBranch val="init"/>
        </dgm:presLayoutVars>
      </dgm:prSet>
      <dgm:spPr/>
    </dgm:pt>
    <dgm:pt modelId="{FF467537-9A13-409F-A40F-C0A76D909C85}" type="pres">
      <dgm:prSet presAssocID="{F188DE8B-9786-4D9F-98AC-9089074DD021}" presName="rootComposite" presStyleCnt="0"/>
      <dgm:spPr/>
    </dgm:pt>
    <dgm:pt modelId="{06A48440-E8F9-4BE8-9025-09733D2F9DCC}" type="pres">
      <dgm:prSet presAssocID="{F188DE8B-9786-4D9F-98AC-9089074DD021}" presName="rootText" presStyleLbl="node2" presStyleIdx="3" presStyleCnt="5">
        <dgm:presLayoutVars>
          <dgm:chPref val="3"/>
        </dgm:presLayoutVars>
      </dgm:prSet>
      <dgm:spPr/>
    </dgm:pt>
    <dgm:pt modelId="{F57BB310-73D4-4F9B-B2EC-9F88F3EEA6E0}" type="pres">
      <dgm:prSet presAssocID="{F188DE8B-9786-4D9F-98AC-9089074DD021}" presName="rootPict" presStyleLbl="align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F6B7384D-583C-42EE-8E44-13F5C4966D00}" type="pres">
      <dgm:prSet presAssocID="{F188DE8B-9786-4D9F-98AC-9089074DD021}" presName="rootConnector" presStyleLbl="node2" presStyleIdx="3" presStyleCnt="5"/>
      <dgm:spPr/>
    </dgm:pt>
    <dgm:pt modelId="{2003731E-2F0C-4697-94C2-8CB2854E8AF3}" type="pres">
      <dgm:prSet presAssocID="{F188DE8B-9786-4D9F-98AC-9089074DD021}" presName="hierChild4" presStyleCnt="0"/>
      <dgm:spPr/>
    </dgm:pt>
    <dgm:pt modelId="{7DE99DB0-912F-49FD-ACB1-067002A24111}" type="pres">
      <dgm:prSet presAssocID="{F188DE8B-9786-4D9F-98AC-9089074DD021}" presName="hierChild5" presStyleCnt="0"/>
      <dgm:spPr/>
    </dgm:pt>
    <dgm:pt modelId="{AD7B6CB0-3239-433B-805E-FC7CA1A467A7}" type="pres">
      <dgm:prSet presAssocID="{120659F8-9783-476A-9644-A3EB903F8E34}" presName="Name37" presStyleLbl="parChTrans1D2" presStyleIdx="4" presStyleCnt="5"/>
      <dgm:spPr/>
    </dgm:pt>
    <dgm:pt modelId="{4958CA0F-77A4-4437-9E76-B91CA311F55C}" type="pres">
      <dgm:prSet presAssocID="{D1BBEC52-6D06-4AA3-A7CE-E69DE7A0FF52}" presName="hierRoot2" presStyleCnt="0">
        <dgm:presLayoutVars>
          <dgm:hierBranch val="init"/>
        </dgm:presLayoutVars>
      </dgm:prSet>
      <dgm:spPr/>
    </dgm:pt>
    <dgm:pt modelId="{E3E78621-8899-42CC-AC6F-1204F1157AF2}" type="pres">
      <dgm:prSet presAssocID="{D1BBEC52-6D06-4AA3-A7CE-E69DE7A0FF52}" presName="rootComposite" presStyleCnt="0"/>
      <dgm:spPr/>
    </dgm:pt>
    <dgm:pt modelId="{8E595F39-DE82-4B44-BAC5-574787259AC4}" type="pres">
      <dgm:prSet presAssocID="{D1BBEC52-6D06-4AA3-A7CE-E69DE7A0FF52}" presName="rootText" presStyleLbl="node2" presStyleIdx="4" presStyleCnt="5">
        <dgm:presLayoutVars>
          <dgm:chPref val="3"/>
        </dgm:presLayoutVars>
      </dgm:prSet>
      <dgm:spPr/>
    </dgm:pt>
    <dgm:pt modelId="{889DA5F9-2A3E-4F6C-8E31-F402854D73C1}" type="pres">
      <dgm:prSet presAssocID="{D1BBEC52-6D06-4AA3-A7CE-E69DE7A0FF52}" presName="rootPict" presStyleLbl="align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4807EE3-D636-4FA1-B8A9-249C44F47584}" type="pres">
      <dgm:prSet presAssocID="{D1BBEC52-6D06-4AA3-A7CE-E69DE7A0FF52}" presName="rootConnector" presStyleLbl="node2" presStyleIdx="4" presStyleCnt="5"/>
      <dgm:spPr/>
    </dgm:pt>
    <dgm:pt modelId="{E4B50B1D-1C05-4D84-B49C-17E2ECFD58F5}" type="pres">
      <dgm:prSet presAssocID="{D1BBEC52-6D06-4AA3-A7CE-E69DE7A0FF52}" presName="hierChild4" presStyleCnt="0"/>
      <dgm:spPr/>
    </dgm:pt>
    <dgm:pt modelId="{D55480C4-8BC1-4C3A-83A5-B8D6D2EA3424}" type="pres">
      <dgm:prSet presAssocID="{D1BBEC52-6D06-4AA3-A7CE-E69DE7A0FF52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9A37DA0F-58BA-4826-A7AE-ECC43CB2A1ED}" type="presOf" srcId="{8760FB5F-C70F-4152-AA3C-2AE547BE5835}" destId="{954BA196-F95C-4514-B568-0A76F4726ABE}" srcOrd="0" destOrd="0" presId="urn:microsoft.com/office/officeart/2005/8/layout/pictureOrgChart+Icon"/>
    <dgm:cxn modelId="{82B5FF13-095C-429A-93BE-9C6796DBF9C1}" type="presOf" srcId="{F1C7ECAF-FBE3-42B6-A4B4-F0DFB29A4EE3}" destId="{CCE89A36-7F1D-47AF-A5FB-5B21C920EAC8}" srcOrd="0" destOrd="0" presId="urn:microsoft.com/office/officeart/2005/8/layout/pictureOrgChart+Icon"/>
    <dgm:cxn modelId="{2EC65523-44B8-46F4-BB14-0FB2136E5717}" type="presOf" srcId="{D1BBEC52-6D06-4AA3-A7CE-E69DE7A0FF52}" destId="{14807EE3-D636-4FA1-B8A9-249C44F47584}" srcOrd="1" destOrd="0" presId="urn:microsoft.com/office/officeart/2005/8/layout/pictureOrgChart+Icon"/>
    <dgm:cxn modelId="{32ED3425-DAC3-4242-A157-3C6E51195762}" type="presOf" srcId="{C7C3D703-5870-4932-80CC-D09E70D98F40}" destId="{CAF47FF6-F857-4274-87ED-AA5AA4D7AB42}" srcOrd="0" destOrd="0" presId="urn:microsoft.com/office/officeart/2005/8/layout/pictureOrgChart+Icon"/>
    <dgm:cxn modelId="{08DE0129-A885-4955-A8CA-B85DE0AC9DF9}" type="presOf" srcId="{69DDF3FB-D2C8-4E7E-9C5F-DF74780ADEC6}" destId="{7477051E-8C40-4CEF-B9DF-C7E85898AB3F}" srcOrd="1" destOrd="0" presId="urn:microsoft.com/office/officeart/2005/8/layout/pictureOrgChart+Icon"/>
    <dgm:cxn modelId="{CD5B923C-085C-46E6-9E43-CEA9D25E8D02}" type="presOf" srcId="{F188DE8B-9786-4D9F-98AC-9089074DD021}" destId="{F6B7384D-583C-42EE-8E44-13F5C4966D00}" srcOrd="1" destOrd="0" presId="urn:microsoft.com/office/officeart/2005/8/layout/pictureOrgChart+Icon"/>
    <dgm:cxn modelId="{B4335D43-9930-4B77-AAD1-ECC9E6BF04F2}" type="presOf" srcId="{120659F8-9783-476A-9644-A3EB903F8E34}" destId="{AD7B6CB0-3239-433B-805E-FC7CA1A467A7}" srcOrd="0" destOrd="0" presId="urn:microsoft.com/office/officeart/2005/8/layout/pictureOrgChart+Icon"/>
    <dgm:cxn modelId="{E1414068-6214-4CAC-98CD-982D06B52029}" type="presOf" srcId="{291A9BD7-7225-494C-A0DF-23A822CD12F7}" destId="{40AD8A13-48FB-4093-A6DC-7DCC7AC063AD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3435F16A-36C2-4510-820F-ED05144A1753}" srcId="{6641AF76-84E9-4235-84EF-778C44AFBD4F}" destId="{69DDF3FB-D2C8-4E7E-9C5F-DF74780ADEC6}" srcOrd="2" destOrd="0" parTransId="{CC8F6E3A-8092-4618-911D-8B0A785A4AF7}" sibTransId="{36C3CBD5-DAF5-4B90-98A9-50433B153A15}"/>
    <dgm:cxn modelId="{D541494D-5EFE-4F9A-AC0C-64577EDBCA55}" srcId="{6641AF76-84E9-4235-84EF-778C44AFBD4F}" destId="{291A9BD7-7225-494C-A0DF-23A822CD12F7}" srcOrd="1" destOrd="0" parTransId="{F1C7ECAF-FBE3-42B6-A4B4-F0DFB29A4EE3}" sibTransId="{9B0C7A96-AADE-43ED-9F21-7D8F48BF7E1F}"/>
    <dgm:cxn modelId="{B5C5E46D-8861-43AD-9790-0DFAD0788C6C}" srcId="{6641AF76-84E9-4235-84EF-778C44AFBD4F}" destId="{F188DE8B-9786-4D9F-98AC-9089074DD021}" srcOrd="3" destOrd="0" parTransId="{3870C7B3-3FFC-48AE-BE87-D0D6A078AB18}" sibTransId="{1875F17F-A4D4-4593-8A4C-E06605EB3596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3D93ED82-A579-4974-A63A-2B3E7093F2C6}" srcId="{6641AF76-84E9-4235-84EF-778C44AFBD4F}" destId="{D1BBEC52-6D06-4AA3-A7CE-E69DE7A0FF52}" srcOrd="4" destOrd="0" parTransId="{120659F8-9783-476A-9644-A3EB903F8E34}" sibTransId="{75FA8124-2FBC-48E5-A845-D706707013CD}"/>
    <dgm:cxn modelId="{38765A8A-5B12-476A-A10C-AF0AC08DA5CB}" type="presOf" srcId="{8760FB5F-C70F-4152-AA3C-2AE547BE5835}" destId="{248E975B-469D-420E-BD97-17A5EB12AB95}" srcOrd="1" destOrd="0" presId="urn:microsoft.com/office/officeart/2005/8/layout/pictureOrgChart+Icon"/>
    <dgm:cxn modelId="{42E73B97-2086-49E4-A9C0-24C9A0EB3553}" type="presOf" srcId="{D1BBEC52-6D06-4AA3-A7CE-E69DE7A0FF52}" destId="{8E595F39-DE82-4B44-BAC5-574787259AC4}" srcOrd="0" destOrd="0" presId="urn:microsoft.com/office/officeart/2005/8/layout/pictureOrgChart+Icon"/>
    <dgm:cxn modelId="{ED957CA0-B6E8-4951-AAAF-6D3496198066}" type="presOf" srcId="{291A9BD7-7225-494C-A0DF-23A822CD12F7}" destId="{2698CFA0-1723-473A-9E42-314F3468AC16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EDAA6DC2-3767-4E23-AE08-0EA2E87A304A}" type="presOf" srcId="{3870C7B3-3FFC-48AE-BE87-D0D6A078AB18}" destId="{A518DFEB-402B-4884-8622-563BFAEFA0FC}" srcOrd="0" destOrd="0" presId="urn:microsoft.com/office/officeart/2005/8/layout/pictureOrgChart+Icon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9AB2C2D5-CC44-49CD-BE51-65789F06BE22}" type="presOf" srcId="{69DDF3FB-D2C8-4E7E-9C5F-DF74780ADEC6}" destId="{8EB133A6-532F-4E88-B04A-65C8F5AB01BD}" srcOrd="0" destOrd="0" presId="urn:microsoft.com/office/officeart/2005/8/layout/pictureOrgChart+Icon"/>
    <dgm:cxn modelId="{B47200D6-2E9F-471A-A90F-52D1BC755252}" srcId="{6641AF76-84E9-4235-84EF-778C44AFBD4F}" destId="{8760FB5F-C70F-4152-AA3C-2AE547BE5835}" srcOrd="0" destOrd="0" parTransId="{C7C3D703-5870-4932-80CC-D09E70D98F40}" sibTransId="{C315CC3C-CA0E-4C08-A183-96EC9F32DA8F}"/>
    <dgm:cxn modelId="{0D9DC0E5-9794-49BC-A207-2554205CE65D}" type="presOf" srcId="{F188DE8B-9786-4D9F-98AC-9089074DD021}" destId="{06A48440-E8F9-4BE8-9025-09733D2F9DCC}" srcOrd="0" destOrd="0" presId="urn:microsoft.com/office/officeart/2005/8/layout/pictureOrgChart+Icon"/>
    <dgm:cxn modelId="{FE6454E9-8E2A-479B-B1FF-1928FA0C1B1B}" type="presOf" srcId="{CC8F6E3A-8092-4618-911D-8B0A785A4AF7}" destId="{BFD6602F-2F64-451A-AD3B-FF888EE0132C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80F72B6-76D2-49FF-AF58-6D45E5C0300D}" type="presParOf" srcId="{4D598204-7266-4F9F-B9B9-F05769F0645A}" destId="{CAF47FF6-F857-4274-87ED-AA5AA4D7AB42}" srcOrd="0" destOrd="0" presId="urn:microsoft.com/office/officeart/2005/8/layout/pictureOrgChart+Icon"/>
    <dgm:cxn modelId="{DAE9D3AA-A2B3-46A9-A731-BA531660660F}" type="presParOf" srcId="{4D598204-7266-4F9F-B9B9-F05769F0645A}" destId="{0474F0FB-CBCB-446A-A731-1016E688C6E4}" srcOrd="1" destOrd="0" presId="urn:microsoft.com/office/officeart/2005/8/layout/pictureOrgChart+Icon"/>
    <dgm:cxn modelId="{BB4076CD-73A3-4AE6-B1B4-CB8A4CAEDBB5}" type="presParOf" srcId="{0474F0FB-CBCB-446A-A731-1016E688C6E4}" destId="{21A620BE-A42C-4A48-8E7D-7ADD24DB0BCD}" srcOrd="0" destOrd="0" presId="urn:microsoft.com/office/officeart/2005/8/layout/pictureOrgChart+Icon"/>
    <dgm:cxn modelId="{4C50161E-3B7A-448E-87B9-0F9FC106D9F5}" type="presParOf" srcId="{21A620BE-A42C-4A48-8E7D-7ADD24DB0BCD}" destId="{954BA196-F95C-4514-B568-0A76F4726ABE}" srcOrd="0" destOrd="0" presId="urn:microsoft.com/office/officeart/2005/8/layout/pictureOrgChart+Icon"/>
    <dgm:cxn modelId="{184E25DF-C63A-4F83-8AB1-A2F1FE94C04A}" type="presParOf" srcId="{21A620BE-A42C-4A48-8E7D-7ADD24DB0BCD}" destId="{59154077-2770-49B6-B365-9115CF9AD6D7}" srcOrd="1" destOrd="0" presId="urn:microsoft.com/office/officeart/2005/8/layout/pictureOrgChart+Icon"/>
    <dgm:cxn modelId="{2155B7C0-4F5D-4597-A9AB-81C215E9EE00}" type="presParOf" srcId="{21A620BE-A42C-4A48-8E7D-7ADD24DB0BCD}" destId="{248E975B-469D-420E-BD97-17A5EB12AB95}" srcOrd="2" destOrd="0" presId="urn:microsoft.com/office/officeart/2005/8/layout/pictureOrgChart+Icon"/>
    <dgm:cxn modelId="{1877C689-9CF5-4936-B2A0-503EED403E5E}" type="presParOf" srcId="{0474F0FB-CBCB-446A-A731-1016E688C6E4}" destId="{00FCE94F-82CB-4F15-BBF8-D08AD760F477}" srcOrd="1" destOrd="0" presId="urn:microsoft.com/office/officeart/2005/8/layout/pictureOrgChart+Icon"/>
    <dgm:cxn modelId="{2E6F74B5-68B8-45D4-87AF-F9D11B369FCE}" type="presParOf" srcId="{0474F0FB-CBCB-446A-A731-1016E688C6E4}" destId="{01B8E93D-7ADB-4B38-9DD8-1ED50174210F}" srcOrd="2" destOrd="0" presId="urn:microsoft.com/office/officeart/2005/8/layout/pictureOrgChart+Icon"/>
    <dgm:cxn modelId="{971E28F0-F2C6-4358-9E87-3C315CD60A28}" type="presParOf" srcId="{4D598204-7266-4F9F-B9B9-F05769F0645A}" destId="{CCE89A36-7F1D-47AF-A5FB-5B21C920EAC8}" srcOrd="2" destOrd="0" presId="urn:microsoft.com/office/officeart/2005/8/layout/pictureOrgChart+Icon"/>
    <dgm:cxn modelId="{C89F31CD-786B-40BC-9CE6-AFA56933E5FB}" type="presParOf" srcId="{4D598204-7266-4F9F-B9B9-F05769F0645A}" destId="{D148CF25-2F55-41BB-9668-57322A8D4309}" srcOrd="3" destOrd="0" presId="urn:microsoft.com/office/officeart/2005/8/layout/pictureOrgChart+Icon"/>
    <dgm:cxn modelId="{620F07B2-4C7A-4A65-B918-AC977A5930BB}" type="presParOf" srcId="{D148CF25-2F55-41BB-9668-57322A8D4309}" destId="{A3E6AA4F-3965-46F1-896A-B806E3C92730}" srcOrd="0" destOrd="0" presId="urn:microsoft.com/office/officeart/2005/8/layout/pictureOrgChart+Icon"/>
    <dgm:cxn modelId="{9B255231-0ACD-4261-BB26-E11146A5930A}" type="presParOf" srcId="{A3E6AA4F-3965-46F1-896A-B806E3C92730}" destId="{2698CFA0-1723-473A-9E42-314F3468AC16}" srcOrd="0" destOrd="0" presId="urn:microsoft.com/office/officeart/2005/8/layout/pictureOrgChart+Icon"/>
    <dgm:cxn modelId="{D688AB5C-F66A-44D3-B490-3FBB94D8B644}" type="presParOf" srcId="{A3E6AA4F-3965-46F1-896A-B806E3C92730}" destId="{2F3E2466-A814-4898-964F-E545F92F161D}" srcOrd="1" destOrd="0" presId="urn:microsoft.com/office/officeart/2005/8/layout/pictureOrgChart+Icon"/>
    <dgm:cxn modelId="{ED6CE255-CEB4-45A3-A16D-29070B950801}" type="presParOf" srcId="{A3E6AA4F-3965-46F1-896A-B806E3C92730}" destId="{40AD8A13-48FB-4093-A6DC-7DCC7AC063AD}" srcOrd="2" destOrd="0" presId="urn:microsoft.com/office/officeart/2005/8/layout/pictureOrgChart+Icon"/>
    <dgm:cxn modelId="{A3B964F0-B51E-448E-8A71-7363CA4D4D41}" type="presParOf" srcId="{D148CF25-2F55-41BB-9668-57322A8D4309}" destId="{A7E873D2-942B-4F8E-A797-CDE9B41C8E91}" srcOrd="1" destOrd="0" presId="urn:microsoft.com/office/officeart/2005/8/layout/pictureOrgChart+Icon"/>
    <dgm:cxn modelId="{472BAE2E-11DD-47C2-AFA1-0AB33B22CBFC}" type="presParOf" srcId="{D148CF25-2F55-41BB-9668-57322A8D4309}" destId="{ECAA824B-305A-4689-A407-AEC59F1C2E0B}" srcOrd="2" destOrd="0" presId="urn:microsoft.com/office/officeart/2005/8/layout/pictureOrgChart+Icon"/>
    <dgm:cxn modelId="{CA3EB2AC-00FA-4BCA-9578-98D2AEBF4E0C}" type="presParOf" srcId="{4D598204-7266-4F9F-B9B9-F05769F0645A}" destId="{BFD6602F-2F64-451A-AD3B-FF888EE0132C}" srcOrd="4" destOrd="0" presId="urn:microsoft.com/office/officeart/2005/8/layout/pictureOrgChart+Icon"/>
    <dgm:cxn modelId="{E1F44B19-5B61-4F77-8823-D60F56D07624}" type="presParOf" srcId="{4D598204-7266-4F9F-B9B9-F05769F0645A}" destId="{75FD6C07-67E7-4DCB-AC05-D6D314E02D6A}" srcOrd="5" destOrd="0" presId="urn:microsoft.com/office/officeart/2005/8/layout/pictureOrgChart+Icon"/>
    <dgm:cxn modelId="{6EF5D40D-78CC-4C77-A9F0-5E52541A7262}" type="presParOf" srcId="{75FD6C07-67E7-4DCB-AC05-D6D314E02D6A}" destId="{F8E42115-8B81-4D30-81F9-F45F693F3E73}" srcOrd="0" destOrd="0" presId="urn:microsoft.com/office/officeart/2005/8/layout/pictureOrgChart+Icon"/>
    <dgm:cxn modelId="{075A5073-35E0-47D8-A39C-1B2437838B93}" type="presParOf" srcId="{F8E42115-8B81-4D30-81F9-F45F693F3E73}" destId="{8EB133A6-532F-4E88-B04A-65C8F5AB01BD}" srcOrd="0" destOrd="0" presId="urn:microsoft.com/office/officeart/2005/8/layout/pictureOrgChart+Icon"/>
    <dgm:cxn modelId="{23BB079C-048C-4747-BA5A-D3A0E2A17A17}" type="presParOf" srcId="{F8E42115-8B81-4D30-81F9-F45F693F3E73}" destId="{1E5F34B9-D0D7-46B5-BD8E-0F7CF1538BC1}" srcOrd="1" destOrd="0" presId="urn:microsoft.com/office/officeart/2005/8/layout/pictureOrgChart+Icon"/>
    <dgm:cxn modelId="{6943ABA2-3DC4-4A32-B18B-E3D0F18DE8DF}" type="presParOf" srcId="{F8E42115-8B81-4D30-81F9-F45F693F3E73}" destId="{7477051E-8C40-4CEF-B9DF-C7E85898AB3F}" srcOrd="2" destOrd="0" presId="urn:microsoft.com/office/officeart/2005/8/layout/pictureOrgChart+Icon"/>
    <dgm:cxn modelId="{9A2FBB2F-71B8-463C-B344-E448C59E62CE}" type="presParOf" srcId="{75FD6C07-67E7-4DCB-AC05-D6D314E02D6A}" destId="{4804E13E-BC57-4CEB-8A79-2A7553BA52BB}" srcOrd="1" destOrd="0" presId="urn:microsoft.com/office/officeart/2005/8/layout/pictureOrgChart+Icon"/>
    <dgm:cxn modelId="{4FF7F7C2-CB2A-4B40-BCDD-727362A9F3A6}" type="presParOf" srcId="{75FD6C07-67E7-4DCB-AC05-D6D314E02D6A}" destId="{EED2A7BE-D7C4-4941-855B-5A6C8AC1673F}" srcOrd="2" destOrd="0" presId="urn:microsoft.com/office/officeart/2005/8/layout/pictureOrgChart+Icon"/>
    <dgm:cxn modelId="{FF0B4F26-7B07-4750-9FBE-2C525B5D105B}" type="presParOf" srcId="{4D598204-7266-4F9F-B9B9-F05769F0645A}" destId="{A518DFEB-402B-4884-8622-563BFAEFA0FC}" srcOrd="6" destOrd="0" presId="urn:microsoft.com/office/officeart/2005/8/layout/pictureOrgChart+Icon"/>
    <dgm:cxn modelId="{B3025279-CC63-4067-A5B9-6BE1BE09B4FF}" type="presParOf" srcId="{4D598204-7266-4F9F-B9B9-F05769F0645A}" destId="{D2A4C487-0CC1-422B-AD1C-1D53A5337C5F}" srcOrd="7" destOrd="0" presId="urn:microsoft.com/office/officeart/2005/8/layout/pictureOrgChart+Icon"/>
    <dgm:cxn modelId="{8DFE9309-73A0-48AB-9704-6EB1E1FB9AF6}" type="presParOf" srcId="{D2A4C487-0CC1-422B-AD1C-1D53A5337C5F}" destId="{FF467537-9A13-409F-A40F-C0A76D909C85}" srcOrd="0" destOrd="0" presId="urn:microsoft.com/office/officeart/2005/8/layout/pictureOrgChart+Icon"/>
    <dgm:cxn modelId="{2F61D142-259A-470A-A452-5F072FDCBF59}" type="presParOf" srcId="{FF467537-9A13-409F-A40F-C0A76D909C85}" destId="{06A48440-E8F9-4BE8-9025-09733D2F9DCC}" srcOrd="0" destOrd="0" presId="urn:microsoft.com/office/officeart/2005/8/layout/pictureOrgChart+Icon"/>
    <dgm:cxn modelId="{B13EBD1B-E80F-489E-B5A4-DE87E60EFEFA}" type="presParOf" srcId="{FF467537-9A13-409F-A40F-C0A76D909C85}" destId="{F57BB310-73D4-4F9B-B2EC-9F88F3EEA6E0}" srcOrd="1" destOrd="0" presId="urn:microsoft.com/office/officeart/2005/8/layout/pictureOrgChart+Icon"/>
    <dgm:cxn modelId="{CE25A68C-34B2-43D2-9368-A03F253AE5EC}" type="presParOf" srcId="{FF467537-9A13-409F-A40F-C0A76D909C85}" destId="{F6B7384D-583C-42EE-8E44-13F5C4966D00}" srcOrd="2" destOrd="0" presId="urn:microsoft.com/office/officeart/2005/8/layout/pictureOrgChart+Icon"/>
    <dgm:cxn modelId="{6D825AD6-F269-4F19-AD23-3C7550557ACE}" type="presParOf" srcId="{D2A4C487-0CC1-422B-AD1C-1D53A5337C5F}" destId="{2003731E-2F0C-4697-94C2-8CB2854E8AF3}" srcOrd="1" destOrd="0" presId="urn:microsoft.com/office/officeart/2005/8/layout/pictureOrgChart+Icon"/>
    <dgm:cxn modelId="{CD054DF4-6205-44FA-A3DE-593C95BD29D3}" type="presParOf" srcId="{D2A4C487-0CC1-422B-AD1C-1D53A5337C5F}" destId="{7DE99DB0-912F-49FD-ACB1-067002A24111}" srcOrd="2" destOrd="0" presId="urn:microsoft.com/office/officeart/2005/8/layout/pictureOrgChart+Icon"/>
    <dgm:cxn modelId="{357E3738-1404-4DF5-8FCF-E5C63F7131E4}" type="presParOf" srcId="{4D598204-7266-4F9F-B9B9-F05769F0645A}" destId="{AD7B6CB0-3239-433B-805E-FC7CA1A467A7}" srcOrd="8" destOrd="0" presId="urn:microsoft.com/office/officeart/2005/8/layout/pictureOrgChart+Icon"/>
    <dgm:cxn modelId="{2A87B67A-BAD1-486A-B439-33654C9D4651}" type="presParOf" srcId="{4D598204-7266-4F9F-B9B9-F05769F0645A}" destId="{4958CA0F-77A4-4437-9E76-B91CA311F55C}" srcOrd="9" destOrd="0" presId="urn:microsoft.com/office/officeart/2005/8/layout/pictureOrgChart+Icon"/>
    <dgm:cxn modelId="{2CE43B93-FDCD-4D03-8CCF-F93F2E300C9D}" type="presParOf" srcId="{4958CA0F-77A4-4437-9E76-B91CA311F55C}" destId="{E3E78621-8899-42CC-AC6F-1204F1157AF2}" srcOrd="0" destOrd="0" presId="urn:microsoft.com/office/officeart/2005/8/layout/pictureOrgChart+Icon"/>
    <dgm:cxn modelId="{3A258BFF-1ABB-4487-8A60-693666C9B3F6}" type="presParOf" srcId="{E3E78621-8899-42CC-AC6F-1204F1157AF2}" destId="{8E595F39-DE82-4B44-BAC5-574787259AC4}" srcOrd="0" destOrd="0" presId="urn:microsoft.com/office/officeart/2005/8/layout/pictureOrgChart+Icon"/>
    <dgm:cxn modelId="{A37A4D11-7F3D-4C80-9A46-67765426EF8F}" type="presParOf" srcId="{E3E78621-8899-42CC-AC6F-1204F1157AF2}" destId="{889DA5F9-2A3E-4F6C-8E31-F402854D73C1}" srcOrd="1" destOrd="0" presId="urn:microsoft.com/office/officeart/2005/8/layout/pictureOrgChart+Icon"/>
    <dgm:cxn modelId="{EC3FCDD5-B06B-4BB3-90A7-F29F901ED069}" type="presParOf" srcId="{E3E78621-8899-42CC-AC6F-1204F1157AF2}" destId="{14807EE3-D636-4FA1-B8A9-249C44F47584}" srcOrd="2" destOrd="0" presId="urn:microsoft.com/office/officeart/2005/8/layout/pictureOrgChart+Icon"/>
    <dgm:cxn modelId="{F585F779-D063-46D1-BEF3-0DF59708FFEA}" type="presParOf" srcId="{4958CA0F-77A4-4437-9E76-B91CA311F55C}" destId="{E4B50B1D-1C05-4D84-B49C-17E2ECFD58F5}" srcOrd="1" destOrd="0" presId="urn:microsoft.com/office/officeart/2005/8/layout/pictureOrgChart+Icon"/>
    <dgm:cxn modelId="{EC046015-6E56-46FF-931B-C6108421BC43}" type="presParOf" srcId="{4958CA0F-77A4-4437-9E76-B91CA311F55C}" destId="{D55480C4-8BC1-4C3A-83A5-B8D6D2EA3424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2400" b="1" dirty="0"/>
            <a:t>Nenita</a:t>
          </a:r>
        </a:p>
        <a:p>
          <a:r>
            <a:rPr lang="en-US" sz="2400" b="1" i="1" dirty="0"/>
            <a:t>Damiano</a:t>
          </a:r>
        </a:p>
        <a:p>
          <a:r>
            <a:rPr lang="en-PH" sz="1800" i="1" dirty="0"/>
            <a:t>Housekeeping &amp; Sanitation Personnel</a:t>
          </a:r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2400" b="1" dirty="0"/>
            <a:t>Ms. Anie</a:t>
          </a:r>
        </a:p>
        <a:p>
          <a:r>
            <a:rPr lang="en-US" sz="2400" b="1" dirty="0"/>
            <a:t>Navarro</a:t>
          </a:r>
        </a:p>
        <a:p>
          <a:r>
            <a:rPr lang="en-US" sz="1800" i="1" dirty="0"/>
            <a:t>QA/QC Officer</a:t>
          </a:r>
          <a:endParaRPr lang="en-PH" sz="18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CE89A36-7F1D-47AF-A5FB-5B21C920EAC8}" type="pres">
      <dgm:prSet presAssocID="{F1C7ECAF-FBE3-42B6-A4B4-F0DFB29A4EE3}" presName="Name37" presStyleLbl="parChTrans1D2" presStyleIdx="0" presStyleCnt="1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0" presStyleCnt="1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0" presStyleCnt="1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82B5FF13-095C-429A-93BE-9C6796DBF9C1}" type="presOf" srcId="{F1C7ECAF-FBE3-42B6-A4B4-F0DFB29A4EE3}" destId="{CCE89A36-7F1D-47AF-A5FB-5B21C920EAC8}" srcOrd="0" destOrd="0" presId="urn:microsoft.com/office/officeart/2005/8/layout/pictureOrgChart+Icon"/>
    <dgm:cxn modelId="{E1414068-6214-4CAC-98CD-982D06B52029}" type="presOf" srcId="{291A9BD7-7225-494C-A0DF-23A822CD12F7}" destId="{40AD8A13-48FB-4093-A6DC-7DCC7AC063AD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D541494D-5EFE-4F9A-AC0C-64577EDBCA55}" srcId="{6641AF76-84E9-4235-84EF-778C44AFBD4F}" destId="{291A9BD7-7225-494C-A0DF-23A822CD12F7}" srcOrd="0" destOrd="0" parTransId="{F1C7ECAF-FBE3-42B6-A4B4-F0DFB29A4EE3}" sibTransId="{9B0C7A96-AADE-43ED-9F21-7D8F48BF7E1F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ED957CA0-B6E8-4951-AAAF-6D3496198066}" type="presOf" srcId="{291A9BD7-7225-494C-A0DF-23A822CD12F7}" destId="{2698CFA0-1723-473A-9E42-314F3468AC16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971E28F0-F2C6-4358-9E87-3C315CD60A28}" type="presParOf" srcId="{4D598204-7266-4F9F-B9B9-F05769F0645A}" destId="{CCE89A36-7F1D-47AF-A5FB-5B21C920EAC8}" srcOrd="0" destOrd="0" presId="urn:microsoft.com/office/officeart/2005/8/layout/pictureOrgChart+Icon"/>
    <dgm:cxn modelId="{C89F31CD-786B-40BC-9CE6-AFA56933E5FB}" type="presParOf" srcId="{4D598204-7266-4F9F-B9B9-F05769F0645A}" destId="{D148CF25-2F55-41BB-9668-57322A8D4309}" srcOrd="1" destOrd="0" presId="urn:microsoft.com/office/officeart/2005/8/layout/pictureOrgChart+Icon"/>
    <dgm:cxn modelId="{620F07B2-4C7A-4A65-B918-AC977A5930BB}" type="presParOf" srcId="{D148CF25-2F55-41BB-9668-57322A8D4309}" destId="{A3E6AA4F-3965-46F1-896A-B806E3C92730}" srcOrd="0" destOrd="0" presId="urn:microsoft.com/office/officeart/2005/8/layout/pictureOrgChart+Icon"/>
    <dgm:cxn modelId="{9B255231-0ACD-4261-BB26-E11146A5930A}" type="presParOf" srcId="{A3E6AA4F-3965-46F1-896A-B806E3C92730}" destId="{2698CFA0-1723-473A-9E42-314F3468AC16}" srcOrd="0" destOrd="0" presId="urn:microsoft.com/office/officeart/2005/8/layout/pictureOrgChart+Icon"/>
    <dgm:cxn modelId="{D688AB5C-F66A-44D3-B490-3FBB94D8B644}" type="presParOf" srcId="{A3E6AA4F-3965-46F1-896A-B806E3C92730}" destId="{2F3E2466-A814-4898-964F-E545F92F161D}" srcOrd="1" destOrd="0" presId="urn:microsoft.com/office/officeart/2005/8/layout/pictureOrgChart+Icon"/>
    <dgm:cxn modelId="{ED6CE255-CEB4-45A3-A16D-29070B950801}" type="presParOf" srcId="{A3E6AA4F-3965-46F1-896A-B806E3C92730}" destId="{40AD8A13-48FB-4093-A6DC-7DCC7AC063AD}" srcOrd="2" destOrd="0" presId="urn:microsoft.com/office/officeart/2005/8/layout/pictureOrgChart+Icon"/>
    <dgm:cxn modelId="{A3B964F0-B51E-448E-8A71-7363CA4D4D41}" type="presParOf" srcId="{D148CF25-2F55-41BB-9668-57322A8D4309}" destId="{A7E873D2-942B-4F8E-A797-CDE9B41C8E91}" srcOrd="1" destOrd="0" presId="urn:microsoft.com/office/officeart/2005/8/layout/pictureOrgChart+Icon"/>
    <dgm:cxn modelId="{472BAE2E-11DD-47C2-AFA1-0AB33B22CBFC}" type="presParOf" srcId="{D148CF25-2F55-41BB-9668-57322A8D4309}" destId="{ECAA824B-305A-4689-A407-AEC59F1C2E0B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2400" b="1" dirty="0"/>
            <a:t>Archie</a:t>
          </a:r>
        </a:p>
        <a:p>
          <a:r>
            <a:rPr lang="en-US" sz="2400" b="1" i="0" dirty="0" err="1"/>
            <a:t>Hermo</a:t>
          </a:r>
          <a:endParaRPr lang="en-US" sz="2400" b="1" i="0" dirty="0"/>
        </a:p>
        <a:p>
          <a:r>
            <a:rPr lang="en-US" sz="1800" b="0" i="1" dirty="0"/>
            <a:t>Warehouse Personnel</a:t>
          </a:r>
          <a:endParaRPr lang="en-PH" sz="18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2400" b="1" dirty="0"/>
            <a:t>Mr. Michael</a:t>
          </a:r>
        </a:p>
        <a:p>
          <a:r>
            <a:rPr lang="en-US" sz="2400" b="1" dirty="0"/>
            <a:t>Moral</a:t>
          </a:r>
        </a:p>
        <a:p>
          <a:r>
            <a:rPr lang="en-PH" sz="1800" i="1" dirty="0"/>
            <a:t>Warehouse Supervisor</a:t>
          </a:r>
          <a:endParaRPr lang="en-PH" sz="1100" i="1" dirty="0"/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8760FB5F-C70F-4152-AA3C-2AE547BE5835}">
      <dgm:prSet phldrT="[Text]" custT="1"/>
      <dgm:spPr/>
      <dgm:t>
        <a:bodyPr/>
        <a:lstStyle/>
        <a:p>
          <a:r>
            <a:rPr lang="en-US" sz="2400" b="1" i="0" dirty="0" err="1"/>
            <a:t>Rezille</a:t>
          </a:r>
          <a:endParaRPr lang="en-US" sz="2400" b="1" i="0" dirty="0"/>
        </a:p>
        <a:p>
          <a:r>
            <a:rPr lang="en-US" sz="2400" b="1" i="0" dirty="0"/>
            <a:t>Ramirez</a:t>
          </a:r>
        </a:p>
        <a:p>
          <a:r>
            <a:rPr lang="en-US" sz="1800" b="0" i="1" dirty="0"/>
            <a:t>Warehouse Personnel</a:t>
          </a:r>
          <a:endParaRPr lang="en-PH" sz="1800" b="0" i="1" dirty="0"/>
        </a:p>
      </dgm:t>
    </dgm:pt>
    <dgm:pt modelId="{C7C3D703-5870-4932-80CC-D09E70D98F40}" type="parTrans" cxnId="{B47200D6-2E9F-471A-A90F-52D1BC755252}">
      <dgm:prSet/>
      <dgm:spPr/>
      <dgm:t>
        <a:bodyPr/>
        <a:lstStyle/>
        <a:p>
          <a:endParaRPr lang="en-PH"/>
        </a:p>
      </dgm:t>
    </dgm:pt>
    <dgm:pt modelId="{C315CC3C-CA0E-4C08-A183-96EC9F32DA8F}" type="sibTrans" cxnId="{B47200D6-2E9F-471A-A90F-52D1BC755252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CAF47FF6-F857-4274-87ED-AA5AA4D7AB42}" type="pres">
      <dgm:prSet presAssocID="{C7C3D703-5870-4932-80CC-D09E70D98F40}" presName="Name37" presStyleLbl="parChTrans1D2" presStyleIdx="0" presStyleCnt="2"/>
      <dgm:spPr/>
    </dgm:pt>
    <dgm:pt modelId="{0474F0FB-CBCB-446A-A731-1016E688C6E4}" type="pres">
      <dgm:prSet presAssocID="{8760FB5F-C70F-4152-AA3C-2AE547BE5835}" presName="hierRoot2" presStyleCnt="0">
        <dgm:presLayoutVars>
          <dgm:hierBranch val="init"/>
        </dgm:presLayoutVars>
      </dgm:prSet>
      <dgm:spPr/>
    </dgm:pt>
    <dgm:pt modelId="{21A620BE-A42C-4A48-8E7D-7ADD24DB0BCD}" type="pres">
      <dgm:prSet presAssocID="{8760FB5F-C70F-4152-AA3C-2AE547BE5835}" presName="rootComposite" presStyleCnt="0"/>
      <dgm:spPr/>
    </dgm:pt>
    <dgm:pt modelId="{954BA196-F95C-4514-B568-0A76F4726ABE}" type="pres">
      <dgm:prSet presAssocID="{8760FB5F-C70F-4152-AA3C-2AE547BE5835}" presName="rootText" presStyleLbl="node2" presStyleIdx="0" presStyleCnt="2">
        <dgm:presLayoutVars>
          <dgm:chPref val="3"/>
        </dgm:presLayoutVars>
      </dgm:prSet>
      <dgm:spPr/>
    </dgm:pt>
    <dgm:pt modelId="{59154077-2770-49B6-B365-9115CF9AD6D7}" type="pres">
      <dgm:prSet presAssocID="{8760FB5F-C70F-4152-AA3C-2AE547BE5835}" presName="rootPict" presStyleLbl="align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248E975B-469D-420E-BD97-17A5EB12AB95}" type="pres">
      <dgm:prSet presAssocID="{8760FB5F-C70F-4152-AA3C-2AE547BE5835}" presName="rootConnector" presStyleLbl="node2" presStyleIdx="0" presStyleCnt="2"/>
      <dgm:spPr/>
    </dgm:pt>
    <dgm:pt modelId="{00FCE94F-82CB-4F15-BBF8-D08AD760F477}" type="pres">
      <dgm:prSet presAssocID="{8760FB5F-C70F-4152-AA3C-2AE547BE5835}" presName="hierChild4" presStyleCnt="0"/>
      <dgm:spPr/>
    </dgm:pt>
    <dgm:pt modelId="{01B8E93D-7ADB-4B38-9DD8-1ED50174210F}" type="pres">
      <dgm:prSet presAssocID="{8760FB5F-C70F-4152-AA3C-2AE547BE5835}" presName="hierChild5" presStyleCnt="0"/>
      <dgm:spPr/>
    </dgm:pt>
    <dgm:pt modelId="{CCE89A36-7F1D-47AF-A5FB-5B21C920EAC8}" type="pres">
      <dgm:prSet presAssocID="{F1C7ECAF-FBE3-42B6-A4B4-F0DFB29A4EE3}" presName="Name37" presStyleLbl="parChTrans1D2" presStyleIdx="1" presStyleCnt="2"/>
      <dgm:spPr/>
    </dgm:pt>
    <dgm:pt modelId="{D148CF25-2F55-41BB-9668-57322A8D4309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A3E6AA4F-3965-46F1-896A-B806E3C92730}" type="pres">
      <dgm:prSet presAssocID="{291A9BD7-7225-494C-A0DF-23A822CD12F7}" presName="rootComposite" presStyleCnt="0"/>
      <dgm:spPr/>
    </dgm:pt>
    <dgm:pt modelId="{2698CFA0-1723-473A-9E42-314F3468AC16}" type="pres">
      <dgm:prSet presAssocID="{291A9BD7-7225-494C-A0DF-23A822CD12F7}" presName="rootText" presStyleLbl="node2" presStyleIdx="1" presStyleCnt="2">
        <dgm:presLayoutVars>
          <dgm:chPref val="3"/>
        </dgm:presLayoutVars>
      </dgm:prSet>
      <dgm:spPr/>
    </dgm:pt>
    <dgm:pt modelId="{2F3E2466-A814-4898-964F-E545F92F161D}" type="pres">
      <dgm:prSet presAssocID="{291A9BD7-7225-494C-A0DF-23A822CD12F7}" presName="rootPict" presStyleLbl="align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40AD8A13-48FB-4093-A6DC-7DCC7AC063AD}" type="pres">
      <dgm:prSet presAssocID="{291A9BD7-7225-494C-A0DF-23A822CD12F7}" presName="rootConnector" presStyleLbl="node2" presStyleIdx="1" presStyleCnt="2"/>
      <dgm:spPr/>
    </dgm:pt>
    <dgm:pt modelId="{A7E873D2-942B-4F8E-A797-CDE9B41C8E91}" type="pres">
      <dgm:prSet presAssocID="{291A9BD7-7225-494C-A0DF-23A822CD12F7}" presName="hierChild4" presStyleCnt="0"/>
      <dgm:spPr/>
    </dgm:pt>
    <dgm:pt modelId="{ECAA824B-305A-4689-A407-AEC59F1C2E0B}" type="pres">
      <dgm:prSet presAssocID="{291A9BD7-7225-494C-A0DF-23A822CD12F7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9A37DA0F-58BA-4826-A7AE-ECC43CB2A1ED}" type="presOf" srcId="{8760FB5F-C70F-4152-AA3C-2AE547BE5835}" destId="{954BA196-F95C-4514-B568-0A76F4726ABE}" srcOrd="0" destOrd="0" presId="urn:microsoft.com/office/officeart/2005/8/layout/pictureOrgChart+Icon"/>
    <dgm:cxn modelId="{82B5FF13-095C-429A-93BE-9C6796DBF9C1}" type="presOf" srcId="{F1C7ECAF-FBE3-42B6-A4B4-F0DFB29A4EE3}" destId="{CCE89A36-7F1D-47AF-A5FB-5B21C920EAC8}" srcOrd="0" destOrd="0" presId="urn:microsoft.com/office/officeart/2005/8/layout/pictureOrgChart+Icon"/>
    <dgm:cxn modelId="{32ED3425-DAC3-4242-A157-3C6E51195762}" type="presOf" srcId="{C7C3D703-5870-4932-80CC-D09E70D98F40}" destId="{CAF47FF6-F857-4274-87ED-AA5AA4D7AB42}" srcOrd="0" destOrd="0" presId="urn:microsoft.com/office/officeart/2005/8/layout/pictureOrgChart+Icon"/>
    <dgm:cxn modelId="{E1414068-6214-4CAC-98CD-982D06B52029}" type="presOf" srcId="{291A9BD7-7225-494C-A0DF-23A822CD12F7}" destId="{40AD8A13-48FB-4093-A6DC-7DCC7AC063AD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D541494D-5EFE-4F9A-AC0C-64577EDBCA55}" srcId="{6641AF76-84E9-4235-84EF-778C44AFBD4F}" destId="{291A9BD7-7225-494C-A0DF-23A822CD12F7}" srcOrd="1" destOrd="0" parTransId="{F1C7ECAF-FBE3-42B6-A4B4-F0DFB29A4EE3}" sibTransId="{9B0C7A96-AADE-43ED-9F21-7D8F48BF7E1F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38765A8A-5B12-476A-A10C-AF0AC08DA5CB}" type="presOf" srcId="{8760FB5F-C70F-4152-AA3C-2AE547BE5835}" destId="{248E975B-469D-420E-BD97-17A5EB12AB95}" srcOrd="1" destOrd="0" presId="urn:microsoft.com/office/officeart/2005/8/layout/pictureOrgChart+Icon"/>
    <dgm:cxn modelId="{ED957CA0-B6E8-4951-AAAF-6D3496198066}" type="presOf" srcId="{291A9BD7-7225-494C-A0DF-23A822CD12F7}" destId="{2698CFA0-1723-473A-9E42-314F3468AC16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B47200D6-2E9F-471A-A90F-52D1BC755252}" srcId="{6641AF76-84E9-4235-84EF-778C44AFBD4F}" destId="{8760FB5F-C70F-4152-AA3C-2AE547BE5835}" srcOrd="0" destOrd="0" parTransId="{C7C3D703-5870-4932-80CC-D09E70D98F40}" sibTransId="{C315CC3C-CA0E-4C08-A183-96EC9F32DA8F}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80F72B6-76D2-49FF-AF58-6D45E5C0300D}" type="presParOf" srcId="{4D598204-7266-4F9F-B9B9-F05769F0645A}" destId="{CAF47FF6-F857-4274-87ED-AA5AA4D7AB42}" srcOrd="0" destOrd="0" presId="urn:microsoft.com/office/officeart/2005/8/layout/pictureOrgChart+Icon"/>
    <dgm:cxn modelId="{DAE9D3AA-A2B3-46A9-A731-BA531660660F}" type="presParOf" srcId="{4D598204-7266-4F9F-B9B9-F05769F0645A}" destId="{0474F0FB-CBCB-446A-A731-1016E688C6E4}" srcOrd="1" destOrd="0" presId="urn:microsoft.com/office/officeart/2005/8/layout/pictureOrgChart+Icon"/>
    <dgm:cxn modelId="{BB4076CD-73A3-4AE6-B1B4-CB8A4CAEDBB5}" type="presParOf" srcId="{0474F0FB-CBCB-446A-A731-1016E688C6E4}" destId="{21A620BE-A42C-4A48-8E7D-7ADD24DB0BCD}" srcOrd="0" destOrd="0" presId="urn:microsoft.com/office/officeart/2005/8/layout/pictureOrgChart+Icon"/>
    <dgm:cxn modelId="{4C50161E-3B7A-448E-87B9-0F9FC106D9F5}" type="presParOf" srcId="{21A620BE-A42C-4A48-8E7D-7ADD24DB0BCD}" destId="{954BA196-F95C-4514-B568-0A76F4726ABE}" srcOrd="0" destOrd="0" presId="urn:microsoft.com/office/officeart/2005/8/layout/pictureOrgChart+Icon"/>
    <dgm:cxn modelId="{184E25DF-C63A-4F83-8AB1-A2F1FE94C04A}" type="presParOf" srcId="{21A620BE-A42C-4A48-8E7D-7ADD24DB0BCD}" destId="{59154077-2770-49B6-B365-9115CF9AD6D7}" srcOrd="1" destOrd="0" presId="urn:microsoft.com/office/officeart/2005/8/layout/pictureOrgChart+Icon"/>
    <dgm:cxn modelId="{2155B7C0-4F5D-4597-A9AB-81C215E9EE00}" type="presParOf" srcId="{21A620BE-A42C-4A48-8E7D-7ADD24DB0BCD}" destId="{248E975B-469D-420E-BD97-17A5EB12AB95}" srcOrd="2" destOrd="0" presId="urn:microsoft.com/office/officeart/2005/8/layout/pictureOrgChart+Icon"/>
    <dgm:cxn modelId="{1877C689-9CF5-4936-B2A0-503EED403E5E}" type="presParOf" srcId="{0474F0FB-CBCB-446A-A731-1016E688C6E4}" destId="{00FCE94F-82CB-4F15-BBF8-D08AD760F477}" srcOrd="1" destOrd="0" presId="urn:microsoft.com/office/officeart/2005/8/layout/pictureOrgChart+Icon"/>
    <dgm:cxn modelId="{2E6F74B5-68B8-45D4-87AF-F9D11B369FCE}" type="presParOf" srcId="{0474F0FB-CBCB-446A-A731-1016E688C6E4}" destId="{01B8E93D-7ADB-4B38-9DD8-1ED50174210F}" srcOrd="2" destOrd="0" presId="urn:microsoft.com/office/officeart/2005/8/layout/pictureOrgChart+Icon"/>
    <dgm:cxn modelId="{971E28F0-F2C6-4358-9E87-3C315CD60A28}" type="presParOf" srcId="{4D598204-7266-4F9F-B9B9-F05769F0645A}" destId="{CCE89A36-7F1D-47AF-A5FB-5B21C920EAC8}" srcOrd="2" destOrd="0" presId="urn:microsoft.com/office/officeart/2005/8/layout/pictureOrgChart+Icon"/>
    <dgm:cxn modelId="{C89F31CD-786B-40BC-9CE6-AFA56933E5FB}" type="presParOf" srcId="{4D598204-7266-4F9F-B9B9-F05769F0645A}" destId="{D148CF25-2F55-41BB-9668-57322A8D4309}" srcOrd="3" destOrd="0" presId="urn:microsoft.com/office/officeart/2005/8/layout/pictureOrgChart+Icon"/>
    <dgm:cxn modelId="{620F07B2-4C7A-4A65-B918-AC977A5930BB}" type="presParOf" srcId="{D148CF25-2F55-41BB-9668-57322A8D4309}" destId="{A3E6AA4F-3965-46F1-896A-B806E3C92730}" srcOrd="0" destOrd="0" presId="urn:microsoft.com/office/officeart/2005/8/layout/pictureOrgChart+Icon"/>
    <dgm:cxn modelId="{9B255231-0ACD-4261-BB26-E11146A5930A}" type="presParOf" srcId="{A3E6AA4F-3965-46F1-896A-B806E3C92730}" destId="{2698CFA0-1723-473A-9E42-314F3468AC16}" srcOrd="0" destOrd="0" presId="urn:microsoft.com/office/officeart/2005/8/layout/pictureOrgChart+Icon"/>
    <dgm:cxn modelId="{D688AB5C-F66A-44D3-B490-3FBB94D8B644}" type="presParOf" srcId="{A3E6AA4F-3965-46F1-896A-B806E3C92730}" destId="{2F3E2466-A814-4898-964F-E545F92F161D}" srcOrd="1" destOrd="0" presId="urn:microsoft.com/office/officeart/2005/8/layout/pictureOrgChart+Icon"/>
    <dgm:cxn modelId="{ED6CE255-CEB4-45A3-A16D-29070B950801}" type="presParOf" srcId="{A3E6AA4F-3965-46F1-896A-B806E3C92730}" destId="{40AD8A13-48FB-4093-A6DC-7DCC7AC063AD}" srcOrd="2" destOrd="0" presId="urn:microsoft.com/office/officeart/2005/8/layout/pictureOrgChart+Icon"/>
    <dgm:cxn modelId="{A3B964F0-B51E-448E-8A71-7363CA4D4D41}" type="presParOf" srcId="{D148CF25-2F55-41BB-9668-57322A8D4309}" destId="{A7E873D2-942B-4F8E-A797-CDE9B41C8E91}" srcOrd="1" destOrd="0" presId="urn:microsoft.com/office/officeart/2005/8/layout/pictureOrgChart+Icon"/>
    <dgm:cxn modelId="{472BAE2E-11DD-47C2-AFA1-0AB33B22CBFC}" type="presParOf" srcId="{D148CF25-2F55-41BB-9668-57322A8D4309}" destId="{ECAA824B-305A-4689-A407-AEC59F1C2E0B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6B1D81-2E83-4AC4-BFD0-3562B3A2A866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PH"/>
        </a:p>
      </dgm:t>
    </dgm:pt>
    <dgm:pt modelId="{291A9BD7-7225-494C-A0DF-23A822CD12F7}">
      <dgm:prSet phldrT="[Text]" custT="1"/>
      <dgm:spPr/>
      <dgm:t>
        <a:bodyPr/>
        <a:lstStyle/>
        <a:p>
          <a:r>
            <a:rPr lang="en-US" sz="2800" b="1" dirty="0"/>
            <a:t>Paul Mathew R. Gozo</a:t>
          </a:r>
          <a:endParaRPr lang="en-US" sz="2800" b="1" i="0" dirty="0"/>
        </a:p>
        <a:p>
          <a:r>
            <a:rPr lang="en-US" sz="2000" b="0" i="1" dirty="0"/>
            <a:t>Marketing Staff</a:t>
          </a:r>
          <a:endParaRPr lang="en-PH" sz="2000" i="1" dirty="0"/>
        </a:p>
      </dgm:t>
    </dgm:pt>
    <dgm:pt modelId="{F1C7ECAF-FBE3-42B6-A4B4-F0DFB29A4EE3}" type="parTrans" cxnId="{D541494D-5EFE-4F9A-AC0C-64577EDBCA55}">
      <dgm:prSet/>
      <dgm:spPr/>
      <dgm:t>
        <a:bodyPr/>
        <a:lstStyle/>
        <a:p>
          <a:endParaRPr lang="en-PH"/>
        </a:p>
      </dgm:t>
    </dgm:pt>
    <dgm:pt modelId="{9B0C7A96-AADE-43ED-9F21-7D8F48BF7E1F}" type="sibTrans" cxnId="{D541494D-5EFE-4F9A-AC0C-64577EDBCA55}">
      <dgm:prSet/>
      <dgm:spPr/>
      <dgm:t>
        <a:bodyPr/>
        <a:lstStyle/>
        <a:p>
          <a:endParaRPr lang="en-PH"/>
        </a:p>
      </dgm:t>
    </dgm:pt>
    <dgm:pt modelId="{6641AF76-84E9-4235-84EF-778C44AFBD4F}">
      <dgm:prSet phldrT="[Text]" custT="1"/>
      <dgm:spPr/>
      <dgm:t>
        <a:bodyPr/>
        <a:lstStyle/>
        <a:p>
          <a:r>
            <a:rPr lang="en-US" sz="2800" b="1" dirty="0"/>
            <a:t>Mr. Nelson</a:t>
          </a:r>
        </a:p>
        <a:p>
          <a:r>
            <a:rPr lang="en-US" sz="2800" b="1" dirty="0"/>
            <a:t>Lu</a:t>
          </a:r>
        </a:p>
        <a:p>
          <a:r>
            <a:rPr lang="en-PH" sz="2000" i="1" dirty="0"/>
            <a:t>Sales &amp; Marketing Department</a:t>
          </a:r>
        </a:p>
      </dgm:t>
    </dgm:pt>
    <dgm:pt modelId="{B3FD8529-70E3-4E49-B60F-7649F1D0E874}" type="parTrans" cxnId="{B58DCBA0-EC62-47ED-AE33-580B94CF68E7}">
      <dgm:prSet/>
      <dgm:spPr/>
      <dgm:t>
        <a:bodyPr/>
        <a:lstStyle/>
        <a:p>
          <a:endParaRPr lang="en-PH"/>
        </a:p>
      </dgm:t>
    </dgm:pt>
    <dgm:pt modelId="{59EF6653-2641-4F5E-9194-E811B2AE7AFA}" type="sibTrans" cxnId="{B58DCBA0-EC62-47ED-AE33-580B94CF68E7}">
      <dgm:prSet/>
      <dgm:spPr/>
      <dgm:t>
        <a:bodyPr/>
        <a:lstStyle/>
        <a:p>
          <a:endParaRPr lang="en-PH"/>
        </a:p>
      </dgm:t>
    </dgm:pt>
    <dgm:pt modelId="{F539BE1B-C1DD-4040-9402-B2818A811384}" type="pres">
      <dgm:prSet presAssocID="{836B1D81-2E83-4AC4-BFD0-3562B3A2A8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B5BBA2-ABA2-4598-9643-668681AA2D0D}" type="pres">
      <dgm:prSet presAssocID="{6641AF76-84E9-4235-84EF-778C44AFBD4F}" presName="hierRoot1" presStyleCnt="0">
        <dgm:presLayoutVars>
          <dgm:hierBranch val="init"/>
        </dgm:presLayoutVars>
      </dgm:prSet>
      <dgm:spPr/>
    </dgm:pt>
    <dgm:pt modelId="{1A373F81-AFFF-4F24-8A72-72A257547811}" type="pres">
      <dgm:prSet presAssocID="{6641AF76-84E9-4235-84EF-778C44AFBD4F}" presName="rootComposite1" presStyleCnt="0"/>
      <dgm:spPr/>
    </dgm:pt>
    <dgm:pt modelId="{045F7946-54EE-4A95-8A80-2B983E942527}" type="pres">
      <dgm:prSet presAssocID="{6641AF76-84E9-4235-84EF-778C44AFBD4F}" presName="rootText1" presStyleLbl="node0" presStyleIdx="0" presStyleCnt="1" custLinFactNeighborX="945" custLinFactNeighborY="21053">
        <dgm:presLayoutVars>
          <dgm:chPref val="3"/>
        </dgm:presLayoutVars>
      </dgm:prSet>
      <dgm:spPr/>
    </dgm:pt>
    <dgm:pt modelId="{CC6C2958-15C6-47CF-A842-F9B8393FC571}" type="pres">
      <dgm:prSet presAssocID="{6641AF76-84E9-4235-84EF-778C44AFBD4F}" presName="rootPict1" presStyleLbl="alignImgPlace1" presStyleIdx="0" presStyleCnt="2" custLinFactNeighborX="-22" custLinFactNeighborY="251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0791161-7D82-4862-BCCD-1EBF7A8DE67E}" type="pres">
      <dgm:prSet presAssocID="{6641AF76-84E9-4235-84EF-778C44AFBD4F}" presName="rootConnector1" presStyleLbl="node1" presStyleIdx="0" presStyleCnt="0"/>
      <dgm:spPr/>
    </dgm:pt>
    <dgm:pt modelId="{4D598204-7266-4F9F-B9B9-F05769F0645A}" type="pres">
      <dgm:prSet presAssocID="{6641AF76-84E9-4235-84EF-778C44AFBD4F}" presName="hierChild2" presStyleCnt="0"/>
      <dgm:spPr/>
    </dgm:pt>
    <dgm:pt modelId="{567AFA65-C664-4D3E-800A-3B2639C05DD0}" type="pres">
      <dgm:prSet presAssocID="{F1C7ECAF-FBE3-42B6-A4B4-F0DFB29A4EE3}" presName="Name37" presStyleLbl="parChTrans1D2" presStyleIdx="0" presStyleCnt="1"/>
      <dgm:spPr/>
    </dgm:pt>
    <dgm:pt modelId="{B6BC1D79-3910-48B2-BA89-E6D1B67B7513}" type="pres">
      <dgm:prSet presAssocID="{291A9BD7-7225-494C-A0DF-23A822CD12F7}" presName="hierRoot2" presStyleCnt="0">
        <dgm:presLayoutVars>
          <dgm:hierBranch val="init"/>
        </dgm:presLayoutVars>
      </dgm:prSet>
      <dgm:spPr/>
    </dgm:pt>
    <dgm:pt modelId="{5B77CAB8-3BE8-4B19-B907-36AA01920A49}" type="pres">
      <dgm:prSet presAssocID="{291A9BD7-7225-494C-A0DF-23A822CD12F7}" presName="rootComposite" presStyleCnt="0"/>
      <dgm:spPr/>
    </dgm:pt>
    <dgm:pt modelId="{DD3524A6-FA05-4C49-A630-FF9223DD2CAB}" type="pres">
      <dgm:prSet presAssocID="{291A9BD7-7225-494C-A0DF-23A822CD12F7}" presName="rootText" presStyleLbl="node2" presStyleIdx="0" presStyleCnt="1" custLinFactNeighborX="945">
        <dgm:presLayoutVars>
          <dgm:chPref val="3"/>
        </dgm:presLayoutVars>
      </dgm:prSet>
      <dgm:spPr/>
    </dgm:pt>
    <dgm:pt modelId="{50E9E28E-E51D-42F8-A728-2E3B010C9931}" type="pres">
      <dgm:prSet presAssocID="{291A9BD7-7225-494C-A0DF-23A822CD12F7}" presName="rootPict" presStyleLbl="align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C6352F19-0F9C-4BDE-98EA-776DE18731E2}" type="pres">
      <dgm:prSet presAssocID="{291A9BD7-7225-494C-A0DF-23A822CD12F7}" presName="rootConnector" presStyleLbl="node2" presStyleIdx="0" presStyleCnt="1"/>
      <dgm:spPr/>
    </dgm:pt>
    <dgm:pt modelId="{D6411E85-FF3D-44F5-9E7C-52A7BC1A4273}" type="pres">
      <dgm:prSet presAssocID="{291A9BD7-7225-494C-A0DF-23A822CD12F7}" presName="hierChild4" presStyleCnt="0"/>
      <dgm:spPr/>
    </dgm:pt>
    <dgm:pt modelId="{258668E1-7495-4186-BB27-114533733BEB}" type="pres">
      <dgm:prSet presAssocID="{291A9BD7-7225-494C-A0DF-23A822CD12F7}" presName="hierChild5" presStyleCnt="0"/>
      <dgm:spPr/>
    </dgm:pt>
    <dgm:pt modelId="{374C44E4-7C6B-40CB-B417-BFB75335843E}" type="pres">
      <dgm:prSet presAssocID="{6641AF76-84E9-4235-84EF-778C44AFBD4F}" presName="hierChild3" presStyleCnt="0"/>
      <dgm:spPr/>
    </dgm:pt>
  </dgm:ptLst>
  <dgm:cxnLst>
    <dgm:cxn modelId="{BE5D650E-CAB0-48EB-9374-32AE4142104B}" type="presOf" srcId="{291A9BD7-7225-494C-A0DF-23A822CD12F7}" destId="{C6352F19-0F9C-4BDE-98EA-776DE18731E2}" srcOrd="1" destOrd="0" presId="urn:microsoft.com/office/officeart/2005/8/layout/pictureOrgChart+Icon"/>
    <dgm:cxn modelId="{1C45C549-0438-4BD1-8F95-C10D4365A4BD}" type="presOf" srcId="{6641AF76-84E9-4235-84EF-778C44AFBD4F}" destId="{60791161-7D82-4862-BCCD-1EBF7A8DE67E}" srcOrd="1" destOrd="0" presId="urn:microsoft.com/office/officeart/2005/8/layout/pictureOrgChart+Icon"/>
    <dgm:cxn modelId="{D541494D-5EFE-4F9A-AC0C-64577EDBCA55}" srcId="{6641AF76-84E9-4235-84EF-778C44AFBD4F}" destId="{291A9BD7-7225-494C-A0DF-23A822CD12F7}" srcOrd="0" destOrd="0" parTransId="{F1C7ECAF-FBE3-42B6-A4B4-F0DFB29A4EE3}" sibTransId="{9B0C7A96-AADE-43ED-9F21-7D8F48BF7E1F}"/>
    <dgm:cxn modelId="{B3D9C875-02EA-4ED9-8E59-C296C5E69324}" type="presOf" srcId="{6641AF76-84E9-4235-84EF-778C44AFBD4F}" destId="{045F7946-54EE-4A95-8A80-2B983E942527}" srcOrd="0" destOrd="0" presId="urn:microsoft.com/office/officeart/2005/8/layout/pictureOrgChart+Icon"/>
    <dgm:cxn modelId="{B58DCBA0-EC62-47ED-AE33-580B94CF68E7}" srcId="{836B1D81-2E83-4AC4-BFD0-3562B3A2A866}" destId="{6641AF76-84E9-4235-84EF-778C44AFBD4F}" srcOrd="0" destOrd="0" parTransId="{B3FD8529-70E3-4E49-B60F-7649F1D0E874}" sibTransId="{59EF6653-2641-4F5E-9194-E811B2AE7AFA}"/>
    <dgm:cxn modelId="{DFFB0FC8-EBFD-4DE5-964E-967B3BDF4048}" type="presOf" srcId="{836B1D81-2E83-4AC4-BFD0-3562B3A2A866}" destId="{F539BE1B-C1DD-4040-9402-B2818A811384}" srcOrd="0" destOrd="0" presId="urn:microsoft.com/office/officeart/2005/8/layout/pictureOrgChart+Icon"/>
    <dgm:cxn modelId="{2C03F9CA-3074-42B6-A6DD-F7F3A2A155D4}" type="presOf" srcId="{291A9BD7-7225-494C-A0DF-23A822CD12F7}" destId="{DD3524A6-FA05-4C49-A630-FF9223DD2CAB}" srcOrd="0" destOrd="0" presId="urn:microsoft.com/office/officeart/2005/8/layout/pictureOrgChart+Icon"/>
    <dgm:cxn modelId="{8B1334DD-1E7E-42AC-A1C4-D3ABD0A6BDCA}" type="presOf" srcId="{F1C7ECAF-FBE3-42B6-A4B4-F0DFB29A4EE3}" destId="{567AFA65-C664-4D3E-800A-3B2639C05DD0}" srcOrd="0" destOrd="0" presId="urn:microsoft.com/office/officeart/2005/8/layout/pictureOrgChart+Icon"/>
    <dgm:cxn modelId="{77CC9998-5EED-4B49-9ED1-6E0F11F620A4}" type="presParOf" srcId="{F539BE1B-C1DD-4040-9402-B2818A811384}" destId="{0DB5BBA2-ABA2-4598-9643-668681AA2D0D}" srcOrd="0" destOrd="0" presId="urn:microsoft.com/office/officeart/2005/8/layout/pictureOrgChart+Icon"/>
    <dgm:cxn modelId="{C857A9AA-38C5-4A28-BC12-FF1E3C3890AA}" type="presParOf" srcId="{0DB5BBA2-ABA2-4598-9643-668681AA2D0D}" destId="{1A373F81-AFFF-4F24-8A72-72A257547811}" srcOrd="0" destOrd="0" presId="urn:microsoft.com/office/officeart/2005/8/layout/pictureOrgChart+Icon"/>
    <dgm:cxn modelId="{5F202AAD-1DD8-4D8A-99D3-7EA893C0E9ED}" type="presParOf" srcId="{1A373F81-AFFF-4F24-8A72-72A257547811}" destId="{045F7946-54EE-4A95-8A80-2B983E942527}" srcOrd="0" destOrd="0" presId="urn:microsoft.com/office/officeart/2005/8/layout/pictureOrgChart+Icon"/>
    <dgm:cxn modelId="{CFEECBCA-DB97-4B1E-8DF1-670E60A988F4}" type="presParOf" srcId="{1A373F81-AFFF-4F24-8A72-72A257547811}" destId="{CC6C2958-15C6-47CF-A842-F9B8393FC571}" srcOrd="1" destOrd="0" presId="urn:microsoft.com/office/officeart/2005/8/layout/pictureOrgChart+Icon"/>
    <dgm:cxn modelId="{A597A534-FA28-4705-839E-E760DF40182B}" type="presParOf" srcId="{1A373F81-AFFF-4F24-8A72-72A257547811}" destId="{60791161-7D82-4862-BCCD-1EBF7A8DE67E}" srcOrd="2" destOrd="0" presId="urn:microsoft.com/office/officeart/2005/8/layout/pictureOrgChart+Icon"/>
    <dgm:cxn modelId="{9901F347-4913-49E8-BB26-2158CF43B95D}" type="presParOf" srcId="{0DB5BBA2-ABA2-4598-9643-668681AA2D0D}" destId="{4D598204-7266-4F9F-B9B9-F05769F0645A}" srcOrd="1" destOrd="0" presId="urn:microsoft.com/office/officeart/2005/8/layout/pictureOrgChart+Icon"/>
    <dgm:cxn modelId="{2ED8D76A-78DF-4926-9678-3D00E2D3070F}" type="presParOf" srcId="{4D598204-7266-4F9F-B9B9-F05769F0645A}" destId="{567AFA65-C664-4D3E-800A-3B2639C05DD0}" srcOrd="0" destOrd="0" presId="urn:microsoft.com/office/officeart/2005/8/layout/pictureOrgChart+Icon"/>
    <dgm:cxn modelId="{2C5D2340-B981-418B-A243-CC1ED563B175}" type="presParOf" srcId="{4D598204-7266-4F9F-B9B9-F05769F0645A}" destId="{B6BC1D79-3910-48B2-BA89-E6D1B67B7513}" srcOrd="1" destOrd="0" presId="urn:microsoft.com/office/officeart/2005/8/layout/pictureOrgChart+Icon"/>
    <dgm:cxn modelId="{5626E769-7933-419B-AFA7-2F86C22E1539}" type="presParOf" srcId="{B6BC1D79-3910-48B2-BA89-E6D1B67B7513}" destId="{5B77CAB8-3BE8-4B19-B907-36AA01920A49}" srcOrd="0" destOrd="0" presId="urn:microsoft.com/office/officeart/2005/8/layout/pictureOrgChart+Icon"/>
    <dgm:cxn modelId="{918D9FBD-69D2-4204-85FB-B4848569CB80}" type="presParOf" srcId="{5B77CAB8-3BE8-4B19-B907-36AA01920A49}" destId="{DD3524A6-FA05-4C49-A630-FF9223DD2CAB}" srcOrd="0" destOrd="0" presId="urn:microsoft.com/office/officeart/2005/8/layout/pictureOrgChart+Icon"/>
    <dgm:cxn modelId="{392550F6-9042-4F61-B75E-D14175E8D86D}" type="presParOf" srcId="{5B77CAB8-3BE8-4B19-B907-36AA01920A49}" destId="{50E9E28E-E51D-42F8-A728-2E3B010C9931}" srcOrd="1" destOrd="0" presId="urn:microsoft.com/office/officeart/2005/8/layout/pictureOrgChart+Icon"/>
    <dgm:cxn modelId="{D1871EF9-34C5-44AC-B1AD-F84C3CD603A8}" type="presParOf" srcId="{5B77CAB8-3BE8-4B19-B907-36AA01920A49}" destId="{C6352F19-0F9C-4BDE-98EA-776DE18731E2}" srcOrd="2" destOrd="0" presId="urn:microsoft.com/office/officeart/2005/8/layout/pictureOrgChart+Icon"/>
    <dgm:cxn modelId="{1707487D-E828-4317-9522-F0D56D38BBD3}" type="presParOf" srcId="{B6BC1D79-3910-48B2-BA89-E6D1B67B7513}" destId="{D6411E85-FF3D-44F5-9E7C-52A7BC1A4273}" srcOrd="1" destOrd="0" presId="urn:microsoft.com/office/officeart/2005/8/layout/pictureOrgChart+Icon"/>
    <dgm:cxn modelId="{EAAE41A3-55EF-413C-B5FC-B7A21E4B518F}" type="presParOf" srcId="{B6BC1D79-3910-48B2-BA89-E6D1B67B7513}" destId="{258668E1-7495-4186-BB27-114533733BEB}" srcOrd="2" destOrd="0" presId="urn:microsoft.com/office/officeart/2005/8/layout/pictureOrgChart+Icon"/>
    <dgm:cxn modelId="{7DE77DE2-A1D2-4DAB-84B0-DF2C6A9B762B}" type="presParOf" srcId="{0DB5BBA2-ABA2-4598-9643-668681AA2D0D}" destId="{374C44E4-7C6B-40CB-B417-BFB75335843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7FF6-F857-4274-87ED-AA5AA4D7AB42}">
      <dsp:nvSpPr>
        <dsp:cNvPr id="0" name=""/>
        <dsp:cNvSpPr/>
      </dsp:nvSpPr>
      <dsp:spPr>
        <a:xfrm>
          <a:off x="5254625" y="2068688"/>
          <a:ext cx="2503034" cy="868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411"/>
              </a:lnTo>
              <a:lnTo>
                <a:pt x="2503034" y="434411"/>
              </a:lnTo>
              <a:lnTo>
                <a:pt x="2503034" y="86882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DC11A-EA2C-44A7-B3BA-70F5EA1DEE35}">
      <dsp:nvSpPr>
        <dsp:cNvPr id="0" name=""/>
        <dsp:cNvSpPr/>
      </dsp:nvSpPr>
      <dsp:spPr>
        <a:xfrm>
          <a:off x="2751590" y="2068688"/>
          <a:ext cx="2503034" cy="868822"/>
        </a:xfrm>
        <a:custGeom>
          <a:avLst/>
          <a:gdLst/>
          <a:ahLst/>
          <a:cxnLst/>
          <a:rect l="0" t="0" r="0" b="0"/>
          <a:pathLst>
            <a:path>
              <a:moveTo>
                <a:pt x="2503034" y="0"/>
              </a:moveTo>
              <a:lnTo>
                <a:pt x="2503034" y="434411"/>
              </a:lnTo>
              <a:lnTo>
                <a:pt x="0" y="434411"/>
              </a:lnTo>
              <a:lnTo>
                <a:pt x="0" y="86882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A560B-66F3-4948-9C99-00D036BA6EA4}">
      <dsp:nvSpPr>
        <dsp:cNvPr id="0" name=""/>
        <dsp:cNvSpPr/>
      </dsp:nvSpPr>
      <dsp:spPr>
        <a:xfrm>
          <a:off x="3186001" y="65"/>
          <a:ext cx="4137247" cy="20686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2506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Mr. Dante A. Ang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President</a:t>
          </a:r>
          <a:endParaRPr lang="en-PH" sz="1400" i="1" kern="1200" dirty="0"/>
        </a:p>
      </dsp:txBody>
      <dsp:txXfrm>
        <a:off x="3186001" y="65"/>
        <a:ext cx="4137247" cy="2068623"/>
      </dsp:txXfrm>
    </dsp:sp>
    <dsp:sp modelId="{40FE2474-FC08-4F5E-9A81-7E56F0188683}">
      <dsp:nvSpPr>
        <dsp:cNvPr id="0" name=""/>
        <dsp:cNvSpPr/>
      </dsp:nvSpPr>
      <dsp:spPr>
        <a:xfrm>
          <a:off x="3392863" y="206927"/>
          <a:ext cx="1241174" cy="1654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E73CE-95E4-4A47-9749-1B92A12F1A9C}">
      <dsp:nvSpPr>
        <dsp:cNvPr id="0" name=""/>
        <dsp:cNvSpPr/>
      </dsp:nvSpPr>
      <dsp:spPr>
        <a:xfrm>
          <a:off x="682966" y="2937511"/>
          <a:ext cx="4137247" cy="20686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2506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Mr. Michael Ang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General Manager</a:t>
          </a:r>
          <a:endParaRPr lang="en-PH" sz="1400" i="1" kern="1200" dirty="0"/>
        </a:p>
      </dsp:txBody>
      <dsp:txXfrm>
        <a:off x="682966" y="2937511"/>
        <a:ext cx="4137247" cy="2068623"/>
      </dsp:txXfrm>
    </dsp:sp>
    <dsp:sp modelId="{107EC6C2-6912-4730-AF00-52CD7D0D0EC9}">
      <dsp:nvSpPr>
        <dsp:cNvPr id="0" name=""/>
        <dsp:cNvSpPr/>
      </dsp:nvSpPr>
      <dsp:spPr>
        <a:xfrm>
          <a:off x="889829" y="3144373"/>
          <a:ext cx="1241174" cy="16548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5689036" y="2937511"/>
          <a:ext cx="4137247" cy="20686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2506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Ms. Joana Paula Ang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General Manager</a:t>
          </a:r>
          <a:endParaRPr lang="en-PH" sz="1400" kern="1200" dirty="0"/>
        </a:p>
      </dsp:txBody>
      <dsp:txXfrm>
        <a:off x="5689036" y="2937511"/>
        <a:ext cx="4137247" cy="2068623"/>
      </dsp:txXfrm>
    </dsp:sp>
    <dsp:sp modelId="{59154077-2770-49B6-B365-9115CF9AD6D7}">
      <dsp:nvSpPr>
        <dsp:cNvPr id="0" name=""/>
        <dsp:cNvSpPr/>
      </dsp:nvSpPr>
      <dsp:spPr>
        <a:xfrm>
          <a:off x="5895898" y="3144373"/>
          <a:ext cx="1241174" cy="1654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8DFEB-402B-4884-8622-563BFAEFA0FC}">
      <dsp:nvSpPr>
        <dsp:cNvPr id="0" name=""/>
        <dsp:cNvSpPr/>
      </dsp:nvSpPr>
      <dsp:spPr>
        <a:xfrm>
          <a:off x="5497512" y="1928101"/>
          <a:ext cx="4555379" cy="395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50"/>
              </a:lnTo>
              <a:lnTo>
                <a:pt x="4555379" y="197650"/>
              </a:lnTo>
              <a:lnTo>
                <a:pt x="4555379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6602F-2F64-451A-AD3B-FF888EE0132C}">
      <dsp:nvSpPr>
        <dsp:cNvPr id="0" name=""/>
        <dsp:cNvSpPr/>
      </dsp:nvSpPr>
      <dsp:spPr>
        <a:xfrm>
          <a:off x="5497512" y="1928101"/>
          <a:ext cx="2277689" cy="395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50"/>
              </a:lnTo>
              <a:lnTo>
                <a:pt x="2277689" y="197650"/>
              </a:lnTo>
              <a:lnTo>
                <a:pt x="2277689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89A36-7F1D-47AF-A5FB-5B21C920EAC8}">
      <dsp:nvSpPr>
        <dsp:cNvPr id="0" name=""/>
        <dsp:cNvSpPr/>
      </dsp:nvSpPr>
      <dsp:spPr>
        <a:xfrm>
          <a:off x="5451792" y="1928101"/>
          <a:ext cx="91440" cy="3953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E440EC-3E10-419A-956D-D07B5744F6C3}">
      <dsp:nvSpPr>
        <dsp:cNvPr id="0" name=""/>
        <dsp:cNvSpPr/>
      </dsp:nvSpPr>
      <dsp:spPr>
        <a:xfrm>
          <a:off x="3219823" y="1928101"/>
          <a:ext cx="2277689" cy="395301"/>
        </a:xfrm>
        <a:custGeom>
          <a:avLst/>
          <a:gdLst/>
          <a:ahLst/>
          <a:cxnLst/>
          <a:rect l="0" t="0" r="0" b="0"/>
          <a:pathLst>
            <a:path>
              <a:moveTo>
                <a:pt x="2277689" y="0"/>
              </a:moveTo>
              <a:lnTo>
                <a:pt x="2277689" y="197650"/>
              </a:lnTo>
              <a:lnTo>
                <a:pt x="0" y="197650"/>
              </a:lnTo>
              <a:lnTo>
                <a:pt x="0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47FF6-F857-4274-87ED-AA5AA4D7AB42}">
      <dsp:nvSpPr>
        <dsp:cNvPr id="0" name=""/>
        <dsp:cNvSpPr/>
      </dsp:nvSpPr>
      <dsp:spPr>
        <a:xfrm>
          <a:off x="942133" y="1928101"/>
          <a:ext cx="4555379" cy="395301"/>
        </a:xfrm>
        <a:custGeom>
          <a:avLst/>
          <a:gdLst/>
          <a:ahLst/>
          <a:cxnLst/>
          <a:rect l="0" t="0" r="0" b="0"/>
          <a:pathLst>
            <a:path>
              <a:moveTo>
                <a:pt x="4555379" y="0"/>
              </a:moveTo>
              <a:lnTo>
                <a:pt x="4555379" y="197650"/>
              </a:lnTo>
              <a:lnTo>
                <a:pt x="0" y="197650"/>
              </a:lnTo>
              <a:lnTo>
                <a:pt x="0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4556318" y="986907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Mr. Michael Ang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General Manager</a:t>
          </a:r>
          <a:endParaRPr lang="en-PH" sz="1100" i="1" kern="1200" dirty="0"/>
        </a:p>
      </dsp:txBody>
      <dsp:txXfrm>
        <a:off x="4556318" y="986907"/>
        <a:ext cx="1882388" cy="941194"/>
      </dsp:txXfrm>
    </dsp:sp>
    <dsp:sp modelId="{CC6C2958-15C6-47CF-A842-F9B8393FC571}">
      <dsp:nvSpPr>
        <dsp:cNvPr id="0" name=""/>
        <dsp:cNvSpPr/>
      </dsp:nvSpPr>
      <dsp:spPr>
        <a:xfrm>
          <a:off x="4650438" y="1081027"/>
          <a:ext cx="564716" cy="75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939" y="232340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Christine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Quintans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R&amp;D Specialist</a:t>
          </a:r>
          <a:endParaRPr lang="en-PH" sz="1100" kern="1200" dirty="0"/>
        </a:p>
      </dsp:txBody>
      <dsp:txXfrm>
        <a:off x="939" y="2323403"/>
        <a:ext cx="1882388" cy="941194"/>
      </dsp:txXfrm>
    </dsp:sp>
    <dsp:sp modelId="{59154077-2770-49B6-B365-9115CF9AD6D7}">
      <dsp:nvSpPr>
        <dsp:cNvPr id="0" name=""/>
        <dsp:cNvSpPr/>
      </dsp:nvSpPr>
      <dsp:spPr>
        <a:xfrm>
          <a:off x="95058" y="2417522"/>
          <a:ext cx="564716" cy="75295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46943-AE18-4085-AF4C-84A7CA254EA4}">
      <dsp:nvSpPr>
        <dsp:cNvPr id="0" name=""/>
        <dsp:cNvSpPr/>
      </dsp:nvSpPr>
      <dsp:spPr>
        <a:xfrm>
          <a:off x="2278629" y="232340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Marlon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1" kern="1200" dirty="0" err="1"/>
            <a:t>Saludo</a:t>
          </a:r>
          <a:endParaRPr lang="en-US" sz="1300" b="1" i="1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dirty="0"/>
            <a:t>Production Supervisor</a:t>
          </a:r>
          <a:endParaRPr lang="en-PH" sz="1300" kern="1200" dirty="0"/>
        </a:p>
      </dsp:txBody>
      <dsp:txXfrm>
        <a:off x="2278629" y="2323403"/>
        <a:ext cx="1882388" cy="941194"/>
      </dsp:txXfrm>
    </dsp:sp>
    <dsp:sp modelId="{912CD1B1-5EB5-4B24-B03A-8A6D0EFE54CC}">
      <dsp:nvSpPr>
        <dsp:cNvPr id="0" name=""/>
        <dsp:cNvSpPr/>
      </dsp:nvSpPr>
      <dsp:spPr>
        <a:xfrm>
          <a:off x="2372748" y="2417522"/>
          <a:ext cx="564716" cy="75295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3000" r="-2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4556318" y="232340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Anie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Navarro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QA/QC Officer</a:t>
          </a:r>
          <a:endParaRPr lang="en-PH" sz="1100" i="1" kern="1200" dirty="0"/>
        </a:p>
      </dsp:txBody>
      <dsp:txXfrm>
        <a:off x="4556318" y="2323403"/>
        <a:ext cx="1882388" cy="941194"/>
      </dsp:txXfrm>
    </dsp:sp>
    <dsp:sp modelId="{2F3E2466-A814-4898-964F-E545F92F161D}">
      <dsp:nvSpPr>
        <dsp:cNvPr id="0" name=""/>
        <dsp:cNvSpPr/>
      </dsp:nvSpPr>
      <dsp:spPr>
        <a:xfrm>
          <a:off x="4650438" y="2417522"/>
          <a:ext cx="564716" cy="752955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133A6-532F-4E88-B04A-65C8F5AB01BD}">
      <dsp:nvSpPr>
        <dsp:cNvPr id="0" name=""/>
        <dsp:cNvSpPr/>
      </dsp:nvSpPr>
      <dsp:spPr>
        <a:xfrm>
          <a:off x="6834008" y="232340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Michael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Moral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dirty="0"/>
            <a:t>Warehouse Supervisor</a:t>
          </a:r>
          <a:endParaRPr lang="en-PH" sz="1100" i="1" kern="1200" dirty="0"/>
        </a:p>
      </dsp:txBody>
      <dsp:txXfrm>
        <a:off x="6834008" y="2323403"/>
        <a:ext cx="1882388" cy="941194"/>
      </dsp:txXfrm>
    </dsp:sp>
    <dsp:sp modelId="{1E5F34B9-D0D7-46B5-BD8E-0F7CF1538BC1}">
      <dsp:nvSpPr>
        <dsp:cNvPr id="0" name=""/>
        <dsp:cNvSpPr/>
      </dsp:nvSpPr>
      <dsp:spPr>
        <a:xfrm>
          <a:off x="6928128" y="2417522"/>
          <a:ext cx="564716" cy="75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48440-E8F9-4BE8-9025-09733D2F9DCC}">
      <dsp:nvSpPr>
        <dsp:cNvPr id="0" name=""/>
        <dsp:cNvSpPr/>
      </dsp:nvSpPr>
      <dsp:spPr>
        <a:xfrm>
          <a:off x="9111698" y="232340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Nelson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Lu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1" kern="1200" dirty="0"/>
            <a:t>Sales &amp; Marketing Head</a:t>
          </a:r>
          <a:endParaRPr lang="en-PH" sz="1100" b="0" i="1" kern="1200" dirty="0"/>
        </a:p>
      </dsp:txBody>
      <dsp:txXfrm>
        <a:off x="9111698" y="2323403"/>
        <a:ext cx="1882388" cy="941194"/>
      </dsp:txXfrm>
    </dsp:sp>
    <dsp:sp modelId="{F57BB310-73D4-4F9B-B2EC-9F88F3EEA6E0}">
      <dsp:nvSpPr>
        <dsp:cNvPr id="0" name=""/>
        <dsp:cNvSpPr/>
      </dsp:nvSpPr>
      <dsp:spPr>
        <a:xfrm>
          <a:off x="9205817" y="2417522"/>
          <a:ext cx="564716" cy="75295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B6CB0-3239-433B-805E-FC7CA1A467A7}">
      <dsp:nvSpPr>
        <dsp:cNvPr id="0" name=""/>
        <dsp:cNvSpPr/>
      </dsp:nvSpPr>
      <dsp:spPr>
        <a:xfrm>
          <a:off x="5497512" y="2361082"/>
          <a:ext cx="4555379" cy="395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50"/>
              </a:lnTo>
              <a:lnTo>
                <a:pt x="4555379" y="197650"/>
              </a:lnTo>
              <a:lnTo>
                <a:pt x="4555379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8DFEB-402B-4884-8622-563BFAEFA0FC}">
      <dsp:nvSpPr>
        <dsp:cNvPr id="0" name=""/>
        <dsp:cNvSpPr/>
      </dsp:nvSpPr>
      <dsp:spPr>
        <a:xfrm>
          <a:off x="5497512" y="2361082"/>
          <a:ext cx="2277689" cy="395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50"/>
              </a:lnTo>
              <a:lnTo>
                <a:pt x="2277689" y="197650"/>
              </a:lnTo>
              <a:lnTo>
                <a:pt x="2277689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6602F-2F64-451A-AD3B-FF888EE0132C}">
      <dsp:nvSpPr>
        <dsp:cNvPr id="0" name=""/>
        <dsp:cNvSpPr/>
      </dsp:nvSpPr>
      <dsp:spPr>
        <a:xfrm>
          <a:off x="5451792" y="2361082"/>
          <a:ext cx="91440" cy="3953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89A36-7F1D-47AF-A5FB-5B21C920EAC8}">
      <dsp:nvSpPr>
        <dsp:cNvPr id="0" name=""/>
        <dsp:cNvSpPr/>
      </dsp:nvSpPr>
      <dsp:spPr>
        <a:xfrm>
          <a:off x="3219823" y="2361082"/>
          <a:ext cx="2277689" cy="395301"/>
        </a:xfrm>
        <a:custGeom>
          <a:avLst/>
          <a:gdLst/>
          <a:ahLst/>
          <a:cxnLst/>
          <a:rect l="0" t="0" r="0" b="0"/>
          <a:pathLst>
            <a:path>
              <a:moveTo>
                <a:pt x="2277689" y="0"/>
              </a:moveTo>
              <a:lnTo>
                <a:pt x="2277689" y="197650"/>
              </a:lnTo>
              <a:lnTo>
                <a:pt x="0" y="197650"/>
              </a:lnTo>
              <a:lnTo>
                <a:pt x="0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47FF6-F857-4274-87ED-AA5AA4D7AB42}">
      <dsp:nvSpPr>
        <dsp:cNvPr id="0" name=""/>
        <dsp:cNvSpPr/>
      </dsp:nvSpPr>
      <dsp:spPr>
        <a:xfrm>
          <a:off x="942133" y="2361082"/>
          <a:ext cx="4555379" cy="395301"/>
        </a:xfrm>
        <a:custGeom>
          <a:avLst/>
          <a:gdLst/>
          <a:ahLst/>
          <a:cxnLst/>
          <a:rect l="0" t="0" r="0" b="0"/>
          <a:pathLst>
            <a:path>
              <a:moveTo>
                <a:pt x="4555379" y="0"/>
              </a:moveTo>
              <a:lnTo>
                <a:pt x="4555379" y="197650"/>
              </a:lnTo>
              <a:lnTo>
                <a:pt x="0" y="197650"/>
              </a:lnTo>
              <a:lnTo>
                <a:pt x="0" y="3953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4556318" y="1419888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Mr. Marlon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Saludo</a:t>
          </a: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Production Supervisor</a:t>
          </a:r>
          <a:endParaRPr lang="en-PH" sz="1100" i="1" kern="1200" dirty="0"/>
        </a:p>
      </dsp:txBody>
      <dsp:txXfrm>
        <a:off x="4556318" y="1419888"/>
        <a:ext cx="1882388" cy="941194"/>
      </dsp:txXfrm>
    </dsp:sp>
    <dsp:sp modelId="{CC6C2958-15C6-47CF-A842-F9B8393FC571}">
      <dsp:nvSpPr>
        <dsp:cNvPr id="0" name=""/>
        <dsp:cNvSpPr/>
      </dsp:nvSpPr>
      <dsp:spPr>
        <a:xfrm>
          <a:off x="4650438" y="1514007"/>
          <a:ext cx="564716" cy="75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939" y="275638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Clemente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Marmol</a:t>
          </a: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Production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Operator</a:t>
          </a:r>
        </a:p>
      </dsp:txBody>
      <dsp:txXfrm>
        <a:off x="939" y="2756383"/>
        <a:ext cx="1882388" cy="941194"/>
      </dsp:txXfrm>
    </dsp:sp>
    <dsp:sp modelId="{59154077-2770-49B6-B365-9115CF9AD6D7}">
      <dsp:nvSpPr>
        <dsp:cNvPr id="0" name=""/>
        <dsp:cNvSpPr/>
      </dsp:nvSpPr>
      <dsp:spPr>
        <a:xfrm>
          <a:off x="95058" y="2850503"/>
          <a:ext cx="564716" cy="75295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2278629" y="275638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Dennis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 err="1"/>
            <a:t>Villaluz</a:t>
          </a:r>
          <a:endParaRPr lang="en-US" sz="1400" b="1" i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Production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Operator</a:t>
          </a:r>
        </a:p>
      </dsp:txBody>
      <dsp:txXfrm>
        <a:off x="2278629" y="2756383"/>
        <a:ext cx="1882388" cy="941194"/>
      </dsp:txXfrm>
    </dsp:sp>
    <dsp:sp modelId="{2F3E2466-A814-4898-964F-E545F92F161D}">
      <dsp:nvSpPr>
        <dsp:cNvPr id="0" name=""/>
        <dsp:cNvSpPr/>
      </dsp:nvSpPr>
      <dsp:spPr>
        <a:xfrm>
          <a:off x="2372748" y="2850503"/>
          <a:ext cx="564716" cy="75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133A6-532F-4E88-B04A-65C8F5AB01BD}">
      <dsp:nvSpPr>
        <dsp:cNvPr id="0" name=""/>
        <dsp:cNvSpPr/>
      </dsp:nvSpPr>
      <dsp:spPr>
        <a:xfrm>
          <a:off x="4556318" y="275638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Marites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Perez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Production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Operator</a:t>
          </a:r>
        </a:p>
      </dsp:txBody>
      <dsp:txXfrm>
        <a:off x="4556318" y="2756383"/>
        <a:ext cx="1882388" cy="941194"/>
      </dsp:txXfrm>
    </dsp:sp>
    <dsp:sp modelId="{1E5F34B9-D0D7-46B5-BD8E-0F7CF1538BC1}">
      <dsp:nvSpPr>
        <dsp:cNvPr id="0" name=""/>
        <dsp:cNvSpPr/>
      </dsp:nvSpPr>
      <dsp:spPr>
        <a:xfrm>
          <a:off x="4650438" y="2850503"/>
          <a:ext cx="564716" cy="75295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48440-E8F9-4BE8-9025-09733D2F9DCC}">
      <dsp:nvSpPr>
        <dsp:cNvPr id="0" name=""/>
        <dsp:cNvSpPr/>
      </dsp:nvSpPr>
      <dsp:spPr>
        <a:xfrm>
          <a:off x="6834008" y="275638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James Daniel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Giron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Production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Operator</a:t>
          </a:r>
        </a:p>
      </dsp:txBody>
      <dsp:txXfrm>
        <a:off x="6834008" y="2756383"/>
        <a:ext cx="1882388" cy="941194"/>
      </dsp:txXfrm>
    </dsp:sp>
    <dsp:sp modelId="{F57BB310-73D4-4F9B-B2EC-9F88F3EEA6E0}">
      <dsp:nvSpPr>
        <dsp:cNvPr id="0" name=""/>
        <dsp:cNvSpPr/>
      </dsp:nvSpPr>
      <dsp:spPr>
        <a:xfrm>
          <a:off x="6928128" y="2850503"/>
          <a:ext cx="564716" cy="75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95F39-DE82-4B44-BAC5-574787259AC4}">
      <dsp:nvSpPr>
        <dsp:cNvPr id="0" name=""/>
        <dsp:cNvSpPr/>
      </dsp:nvSpPr>
      <dsp:spPr>
        <a:xfrm>
          <a:off x="9111698" y="2756383"/>
          <a:ext cx="1882388" cy="9411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8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Riza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Sanchez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Production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i="1" kern="1200" dirty="0"/>
            <a:t>Operator</a:t>
          </a:r>
        </a:p>
      </dsp:txBody>
      <dsp:txXfrm>
        <a:off x="9111698" y="2756383"/>
        <a:ext cx="1882388" cy="941194"/>
      </dsp:txXfrm>
    </dsp:sp>
    <dsp:sp modelId="{889DA5F9-2A3E-4F6C-8E31-F402854D73C1}">
      <dsp:nvSpPr>
        <dsp:cNvPr id="0" name=""/>
        <dsp:cNvSpPr/>
      </dsp:nvSpPr>
      <dsp:spPr>
        <a:xfrm>
          <a:off x="9205817" y="2850503"/>
          <a:ext cx="564716" cy="75295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89A36-7F1D-47AF-A5FB-5B21C920EAC8}">
      <dsp:nvSpPr>
        <dsp:cNvPr id="0" name=""/>
        <dsp:cNvSpPr/>
      </dsp:nvSpPr>
      <dsp:spPr>
        <a:xfrm>
          <a:off x="5451792" y="2099284"/>
          <a:ext cx="91440" cy="8807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07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3400378" y="2149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Ms. Anie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Navarro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QA/QC Officer</a:t>
          </a:r>
          <a:endParaRPr lang="en-PH" sz="1800" i="1" kern="1200" dirty="0"/>
        </a:p>
      </dsp:txBody>
      <dsp:txXfrm>
        <a:off x="3400378" y="2149"/>
        <a:ext cx="4194269" cy="2097134"/>
      </dsp:txXfrm>
    </dsp:sp>
    <dsp:sp modelId="{CC6C2958-15C6-47CF-A842-F9B8393FC571}">
      <dsp:nvSpPr>
        <dsp:cNvPr id="0" name=""/>
        <dsp:cNvSpPr/>
      </dsp:nvSpPr>
      <dsp:spPr>
        <a:xfrm>
          <a:off x="3610091" y="211863"/>
          <a:ext cx="1258280" cy="1677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3400378" y="2980081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Nenita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Damiano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800" i="1" kern="1200" dirty="0"/>
            <a:t>Housekeeping &amp; Sanitation Personnel</a:t>
          </a:r>
        </a:p>
      </dsp:txBody>
      <dsp:txXfrm>
        <a:off x="3400378" y="2980081"/>
        <a:ext cx="4194269" cy="2097134"/>
      </dsp:txXfrm>
    </dsp:sp>
    <dsp:sp modelId="{2F3E2466-A814-4898-964F-E545F92F161D}">
      <dsp:nvSpPr>
        <dsp:cNvPr id="0" name=""/>
        <dsp:cNvSpPr/>
      </dsp:nvSpPr>
      <dsp:spPr>
        <a:xfrm>
          <a:off x="3610091" y="3189794"/>
          <a:ext cx="1258280" cy="16777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89A36-7F1D-47AF-A5FB-5B21C920EAC8}">
      <dsp:nvSpPr>
        <dsp:cNvPr id="0" name=""/>
        <dsp:cNvSpPr/>
      </dsp:nvSpPr>
      <dsp:spPr>
        <a:xfrm>
          <a:off x="5497512" y="2099284"/>
          <a:ext cx="2537533" cy="880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398"/>
              </a:lnTo>
              <a:lnTo>
                <a:pt x="2537533" y="440398"/>
              </a:lnTo>
              <a:lnTo>
                <a:pt x="2537533" y="8807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47FF6-F857-4274-87ED-AA5AA4D7AB42}">
      <dsp:nvSpPr>
        <dsp:cNvPr id="0" name=""/>
        <dsp:cNvSpPr/>
      </dsp:nvSpPr>
      <dsp:spPr>
        <a:xfrm>
          <a:off x="2959979" y="2099284"/>
          <a:ext cx="2537533" cy="880796"/>
        </a:xfrm>
        <a:custGeom>
          <a:avLst/>
          <a:gdLst/>
          <a:ahLst/>
          <a:cxnLst/>
          <a:rect l="0" t="0" r="0" b="0"/>
          <a:pathLst>
            <a:path>
              <a:moveTo>
                <a:pt x="2537533" y="0"/>
              </a:moveTo>
              <a:lnTo>
                <a:pt x="2537533" y="440398"/>
              </a:lnTo>
              <a:lnTo>
                <a:pt x="0" y="440398"/>
              </a:lnTo>
              <a:lnTo>
                <a:pt x="0" y="8807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3400378" y="2149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Mr. Michael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Moral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800" i="1" kern="1200" dirty="0"/>
            <a:t>Warehouse Supervisor</a:t>
          </a:r>
          <a:endParaRPr lang="en-PH" sz="1100" i="1" kern="1200" dirty="0"/>
        </a:p>
      </dsp:txBody>
      <dsp:txXfrm>
        <a:off x="3400378" y="2149"/>
        <a:ext cx="4194269" cy="2097134"/>
      </dsp:txXfrm>
    </dsp:sp>
    <dsp:sp modelId="{CC6C2958-15C6-47CF-A842-F9B8393FC571}">
      <dsp:nvSpPr>
        <dsp:cNvPr id="0" name=""/>
        <dsp:cNvSpPr/>
      </dsp:nvSpPr>
      <dsp:spPr>
        <a:xfrm>
          <a:off x="3610091" y="211863"/>
          <a:ext cx="1258280" cy="1677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BA196-F95C-4514-B568-0A76F4726ABE}">
      <dsp:nvSpPr>
        <dsp:cNvPr id="0" name=""/>
        <dsp:cNvSpPr/>
      </dsp:nvSpPr>
      <dsp:spPr>
        <a:xfrm>
          <a:off x="862845" y="2980081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Rezille</a:t>
          </a:r>
          <a:endParaRPr lang="en-US" sz="2400" b="1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Ramirez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/>
            <a:t>Warehouse Personnel</a:t>
          </a:r>
          <a:endParaRPr lang="en-PH" sz="1800" b="0" i="1" kern="1200" dirty="0"/>
        </a:p>
      </dsp:txBody>
      <dsp:txXfrm>
        <a:off x="862845" y="2980081"/>
        <a:ext cx="4194269" cy="2097134"/>
      </dsp:txXfrm>
    </dsp:sp>
    <dsp:sp modelId="{59154077-2770-49B6-B365-9115CF9AD6D7}">
      <dsp:nvSpPr>
        <dsp:cNvPr id="0" name=""/>
        <dsp:cNvSpPr/>
      </dsp:nvSpPr>
      <dsp:spPr>
        <a:xfrm>
          <a:off x="1072558" y="3189794"/>
          <a:ext cx="1258280" cy="16777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8CFA0-1723-473A-9E42-314F3468AC16}">
      <dsp:nvSpPr>
        <dsp:cNvPr id="0" name=""/>
        <dsp:cNvSpPr/>
      </dsp:nvSpPr>
      <dsp:spPr>
        <a:xfrm>
          <a:off x="5937911" y="2980081"/>
          <a:ext cx="4194269" cy="20971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3627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Archie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Hermo</a:t>
          </a:r>
          <a:endParaRPr lang="en-US" sz="2400" b="1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/>
            <a:t>Warehouse Personnel</a:t>
          </a:r>
          <a:endParaRPr lang="en-PH" sz="1800" i="1" kern="1200" dirty="0"/>
        </a:p>
      </dsp:txBody>
      <dsp:txXfrm>
        <a:off x="5937911" y="2980081"/>
        <a:ext cx="4194269" cy="2097134"/>
      </dsp:txXfrm>
    </dsp:sp>
    <dsp:sp modelId="{2F3E2466-A814-4898-964F-E545F92F161D}">
      <dsp:nvSpPr>
        <dsp:cNvPr id="0" name=""/>
        <dsp:cNvSpPr/>
      </dsp:nvSpPr>
      <dsp:spPr>
        <a:xfrm>
          <a:off x="6147624" y="3189794"/>
          <a:ext cx="1258280" cy="16777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AFA65-C664-4D3E-800A-3B2639C05DD0}">
      <dsp:nvSpPr>
        <dsp:cNvPr id="0" name=""/>
        <dsp:cNvSpPr/>
      </dsp:nvSpPr>
      <dsp:spPr>
        <a:xfrm>
          <a:off x="5491492" y="2546720"/>
          <a:ext cx="91440" cy="4399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998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7946-54EE-4A95-8A80-2B983E942527}">
      <dsp:nvSpPr>
        <dsp:cNvPr id="0" name=""/>
        <dsp:cNvSpPr/>
      </dsp:nvSpPr>
      <dsp:spPr>
        <a:xfrm>
          <a:off x="3436722" y="446230"/>
          <a:ext cx="4200980" cy="21004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113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Mr. Nelson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Lu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i="1" kern="1200" dirty="0"/>
            <a:t>Sales &amp; Marketing Department</a:t>
          </a:r>
        </a:p>
      </dsp:txBody>
      <dsp:txXfrm>
        <a:off x="3436722" y="446230"/>
        <a:ext cx="4200980" cy="2100490"/>
      </dsp:txXfrm>
    </dsp:sp>
    <dsp:sp modelId="{CC6C2958-15C6-47CF-A842-F9B8393FC571}">
      <dsp:nvSpPr>
        <dsp:cNvPr id="0" name=""/>
        <dsp:cNvSpPr/>
      </dsp:nvSpPr>
      <dsp:spPr>
        <a:xfrm>
          <a:off x="3606794" y="636563"/>
          <a:ext cx="1260294" cy="1680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524A6-FA05-4C49-A630-FF9223DD2CAB}">
      <dsp:nvSpPr>
        <dsp:cNvPr id="0" name=""/>
        <dsp:cNvSpPr/>
      </dsp:nvSpPr>
      <dsp:spPr>
        <a:xfrm>
          <a:off x="3436722" y="2986709"/>
          <a:ext cx="4200980" cy="21004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113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Paul Mathew R. Gozo</a:t>
          </a:r>
          <a:endParaRPr lang="en-US" sz="2800" b="1" i="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Marketing Staff</a:t>
          </a:r>
          <a:endParaRPr lang="en-PH" sz="2000" i="1" kern="1200" dirty="0"/>
        </a:p>
      </dsp:txBody>
      <dsp:txXfrm>
        <a:off x="3436722" y="2986709"/>
        <a:ext cx="4200980" cy="2100490"/>
      </dsp:txXfrm>
    </dsp:sp>
    <dsp:sp modelId="{50E9E28E-E51D-42F8-A728-2E3B010C9931}">
      <dsp:nvSpPr>
        <dsp:cNvPr id="0" name=""/>
        <dsp:cNvSpPr/>
      </dsp:nvSpPr>
      <dsp:spPr>
        <a:xfrm>
          <a:off x="3607071" y="3196758"/>
          <a:ext cx="1260294" cy="16803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D9D9-7341-92FE-6138-15AF6A89C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FC69C-2CDE-79D8-57E1-8C1054706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ECF4-9588-73CD-52B6-E761FA66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4C5A4-AED7-A8E6-E247-807A89A7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289A7-6C1A-503D-A94D-C79DC287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93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AB4C-F6D9-E4A1-29E5-19E9E973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31CA8-0971-7896-94F8-E3E9296CD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2246B-297B-096C-EF3F-7EDD5130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070CE-42EC-D408-E427-0772641A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8AA42-6C8E-3204-8BA9-D1B40C2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758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36B6B-1549-6F85-E4EF-91B095511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348C8-E5F7-8219-FAEC-8FFB2ED12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6264C-F7C0-98C2-21A3-81EA0DED9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B90A6-29FB-1536-2A5C-6B1EBAA4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91494-17E6-C409-5035-2AFA7372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36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65F6-DA07-5882-CF47-ADBF2D70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D261-CE83-99D9-B758-A03DAFF6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BD185-962E-E35B-F60E-AC1890E7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FC709-9F14-E2F4-8DCF-D13CE93E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D0F20-C015-5667-E6DF-9F91494E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763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4D6A-5FF1-3FDD-62D9-03D077B6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07005-3117-86F7-AC21-0F1D3912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2E394-FB18-FAF3-4B0B-E86DEF00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4168B-2804-2FEC-64FB-C599766D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23D7C-2C72-BB1D-817E-05850406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423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A40-DFF4-794B-7237-0802E2BB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3794F-77C9-11D0-D14E-0BE59A5E1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8590-8416-A554-741C-E065E906E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E501-DC19-0B3C-9A27-E55F415E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6EE3C-EDAC-46CA-F4A3-E94BC212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5FC6C-0DD8-1AFD-A611-72A1659D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584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9CAC-09B3-14FB-E4D1-566B51BB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6FA77-2E5B-12E4-D3AE-FBDD6434A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4DA60-22DB-3D18-CAF5-CD7518D6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288D0-9FBA-53FE-C1D9-82943967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1829D-9881-15AE-F3E2-724B487BD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825B4-F52C-21AD-BD46-3D64A6E1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8AB1D-5611-47DC-2749-C1F3016F6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08BA1-2D45-5E11-ECF9-58C21CC8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484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D355-951D-6C09-426D-291EF032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4D1E9-B486-2CAD-7CB9-560D901F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7E673-8BE9-840A-19A0-A9FBFBB7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CC927-7026-5F0B-5DF8-14A89715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370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3FE3B-0DB1-7B98-A119-B5F3C736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BB582-95AA-CD9D-43BA-6DA0BA7F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8791C-1A6B-C334-826F-88B95C71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062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DFC7-4E41-DA79-FA8F-1978D5BC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4C76-6BE0-671D-D2ED-A5BB3012C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702CA-81A3-F5C5-1FB4-98E965C88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8DC1C-E371-F261-227F-62695B9B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8B77-A9AE-0023-02EB-094A1666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3F12B-F076-18CD-9613-E949C8BE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651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AD59-2964-1BAF-42F3-39F0B2A0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6D61A-9463-1DA9-C21A-54D2F7CB7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620C4-E416-8C1B-1568-EE161E2FD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0F2BF-B4A0-F154-86C3-FC878F8B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E68C9-A1DC-43B9-6837-EE236959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4B29F-30FD-4207-EC1F-DE455584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293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6C970-BAE8-90B1-F503-6FE0D909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7EED7-1B14-2C59-D087-F584DA336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5C26E-7B67-7455-44B9-A2A9BAAE3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917C0-6FB6-4A6A-AE16-A0BC169DD2A6}" type="datetimeFigureOut">
              <a:rPr lang="en-PH" smtClean="0"/>
              <a:t>31/10/2023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F95B1-C20D-3E3F-03AD-BBB93D543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78A5C-4B64-7B06-A6C2-C735A352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20CBB-F06B-43C7-B9D0-2877EAF9CB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442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svg"/><Relationship Id="rId9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54866-4977-33BF-96E4-D28C434C2A60}"/>
              </a:ext>
            </a:extLst>
          </p:cNvPr>
          <p:cNvGrpSpPr/>
          <p:nvPr/>
        </p:nvGrpSpPr>
        <p:grpSpPr>
          <a:xfrm>
            <a:off x="5950741" y="2737423"/>
            <a:ext cx="5895975" cy="1417902"/>
            <a:chOff x="3148010" y="1344394"/>
            <a:chExt cx="5895975" cy="62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083613-AA39-626F-4AE0-2AF38F20059C}"/>
                </a:ext>
              </a:extLst>
            </p:cNvPr>
            <p:cNvSpPr/>
            <p:nvPr/>
          </p:nvSpPr>
          <p:spPr>
            <a:xfrm>
              <a:off x="6003633" y="1344394"/>
              <a:ext cx="184731" cy="409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54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8598B3-E9FD-49AD-490C-F05387814C3E}"/>
                </a:ext>
              </a:extLst>
            </p:cNvPr>
            <p:cNvSpPr txBox="1"/>
            <p:nvPr/>
          </p:nvSpPr>
          <p:spPr>
            <a:xfrm>
              <a:off x="3148010" y="1809817"/>
              <a:ext cx="5895975" cy="1639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ysClr val="windowText" lastClr="000000"/>
                  </a:solidFill>
                </a:rPr>
                <a:t>Lot 29, Block 27, Green Valley, San Nicolas III, Bacoor, Cavite</a:t>
              </a:r>
              <a:endParaRPr lang="en-PH" i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16C850-04F6-9262-EDA9-2BC7E130D6DA}"/>
              </a:ext>
            </a:extLst>
          </p:cNvPr>
          <p:cNvSpPr/>
          <p:nvPr/>
        </p:nvSpPr>
        <p:spPr>
          <a:xfrm>
            <a:off x="5691187" y="1604962"/>
            <a:ext cx="6415086" cy="364807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22A2B-8A01-8DBD-4C17-FFAA4002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3686175"/>
            <a:ext cx="2352675" cy="2352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2D610E-64EF-65E4-989B-78CF92D69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29" y="2299223"/>
            <a:ext cx="5461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6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190500" y="285751"/>
            <a:ext cx="11830050" cy="631031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2139612" y="327552"/>
            <a:ext cx="7833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Sales &amp; Marketing Department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851336"/>
              </p:ext>
            </p:extLst>
          </p:nvPr>
        </p:nvGraphicFramePr>
        <p:xfrm>
          <a:off x="558799" y="1123950"/>
          <a:ext cx="10995026" cy="509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09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6627-4150-1324-74A7-0A7E9946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5" r="16911" b="6128"/>
          <a:stretch/>
        </p:blipFill>
        <p:spPr>
          <a:xfrm>
            <a:off x="7557511" y="876300"/>
            <a:ext cx="3149984" cy="311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Café Gusto’s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3-in-1 coffee drinks are crafted to cater to diverse palates, ensuring that every sip delivers a unique and satisfying coffee experience. Discover your favorite flavor today and elevate your coffee moments with Café Gusto.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8979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YAFdJjTk5UU 0"/>
              </a:rPr>
              <a:t>Product Name:</a:t>
            </a:r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YAFdJjTk5UU 0"/>
              </a:rPr>
              <a:t>Café Gusto 3-in-1 Clasico Coffee Powder Mix</a:t>
            </a:r>
          </a:p>
          <a:p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YAFdJjTk5UU 0"/>
              </a:rPr>
              <a:t>Description:</a:t>
            </a:r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YAFdJjTk5UU 0"/>
              </a:rPr>
              <a:t>Immerse yourself in the rich, classic coffee flavor of Clasico. This blend strikes the perfect harmony between sweetness and creaminess, creating a delightful and robust coffee indulgence.</a:t>
            </a:r>
            <a:endParaRPr lang="en-US" dirty="0">
              <a:solidFill>
                <a:srgbClr val="000000"/>
              </a:solidFill>
              <a:effectLst/>
              <a:latin typeface="YAFdJjTk5UU 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214D1E-1DA9-14BA-5856-EFB33F860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214" b="83599" l="36875" r="57438">
                        <a14:foregroundMark x1="38875" y1="18369" x2="47563" y2="18369"/>
                        <a14:foregroundMark x1="47563" y1="18369" x2="56188" y2="18088"/>
                        <a14:foregroundMark x1="38125" y1="17245" x2="46188" y2="17245"/>
                        <a14:foregroundMark x1="46188" y1="17245" x2="54313" y2="16307"/>
                        <a14:foregroundMark x1="40250" y1="55201" x2="46750" y2="55295"/>
                        <a14:foregroundMark x1="46750" y1="55295" x2="54313" y2="54920"/>
                        <a14:foregroundMark x1="54313" y1="54920" x2="55250" y2="54920"/>
                        <a14:foregroundMark x1="39063" y1="73946" x2="43813" y2="77694"/>
                        <a14:foregroundMark x1="43813" y1="77694" x2="53125" y2="80694"/>
                        <a14:foregroundMark x1="53125" y1="80694" x2="44500" y2="82662"/>
                        <a14:foregroundMark x1="44500" y1="82662" x2="40125" y2="77882"/>
                        <a14:foregroundMark x1="40125" y1="77882" x2="39938" y2="76945"/>
                        <a14:foregroundMark x1="38750" y1="82006" x2="54250" y2="83599"/>
                        <a14:foregroundMark x1="54250" y1="83599" x2="54875" y2="83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43" t="12640" r="39913" b="10959"/>
          <a:stretch/>
        </p:blipFill>
        <p:spPr>
          <a:xfrm>
            <a:off x="8293571" y="857986"/>
            <a:ext cx="1677864" cy="33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8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Product Name: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Café Gusto 3-in-1 Brown Coffee Powder Mix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Description: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Dive into the exquisite taste of our Brown coffee powder mix characterized by a caramel-like sweetness that expertly counterbalances the robust coffee notes. This blend offers a harmonious fusion of sweetness and coffee depth.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56D4E3-0E46-2407-A16F-CB59BC3A0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99" b="81443" l="43000" r="60375">
                        <a14:foregroundMark x1="43313" y1="24180" x2="49438" y2="23805"/>
                        <a14:foregroundMark x1="49438" y1="23805" x2="57625" y2="23899"/>
                        <a14:foregroundMark x1="57625" y1="23899" x2="44063" y2="27273"/>
                        <a14:foregroundMark x1="44063" y1="27273" x2="43750" y2="29803"/>
                        <a14:foregroundMark x1="48375" y1="51921" x2="48938" y2="59231"/>
                        <a14:foregroundMark x1="43063" y1="46204" x2="43000" y2="40487"/>
                        <a14:foregroundMark x1="44563" y1="69634" x2="47000" y2="75351"/>
                        <a14:foregroundMark x1="47000" y1="75351" x2="55375" y2="79100"/>
                        <a14:foregroundMark x1="55375" y1="79100" x2="57625" y2="78538"/>
                        <a14:foregroundMark x1="58062" y1="69072" x2="57875" y2="75351"/>
                        <a14:foregroundMark x1="57875" y1="75351" x2="49750" y2="81443"/>
                        <a14:foregroundMark x1="49750" y1="81443" x2="57500" y2="70947"/>
                        <a14:foregroundMark x1="57500" y1="70947" x2="57813" y2="69728"/>
                        <a14:foregroundMark x1="58438" y1="55201" x2="48563" y2="56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34" t="19534" r="37431" b="15281"/>
          <a:stretch/>
        </p:blipFill>
        <p:spPr>
          <a:xfrm>
            <a:off x="8293571" y="865413"/>
            <a:ext cx="1677864" cy="33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4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19075"/>
            <a:ext cx="5825359" cy="641985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14551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Products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68926-F75A-D533-EC84-91C7D4794887}"/>
              </a:ext>
            </a:extLst>
          </p:cNvPr>
          <p:cNvSpPr txBox="1"/>
          <p:nvPr/>
        </p:nvSpPr>
        <p:spPr>
          <a:xfrm>
            <a:off x="6494078" y="4190999"/>
            <a:ext cx="5276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Product Name: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Café Gusto 3-in-1 White Coffee Powder Mix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1" i="0" dirty="0">
                <a:solidFill>
                  <a:srgbClr val="000000"/>
                </a:solidFill>
                <a:effectLst/>
                <a:latin typeface="YAFdJjTk5UU 0"/>
              </a:rPr>
              <a:t>Description: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YAFdJjTk5UU 0"/>
              </a:rPr>
              <a:t>For those seeking a velvety coffee experience, our White coffee powder mix delivers a creamy blend that beautifully complements the bold coffee essence without overwhelming it. It’s the perfect balance of coffee and creaminess.</a:t>
            </a:r>
            <a:endParaRPr lang="en-US" sz="1600" dirty="0">
              <a:solidFill>
                <a:srgbClr val="000000"/>
              </a:solidFill>
              <a:effectLst/>
              <a:latin typeface="YAFdJjTk5UU 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F7B06-FC84-AA37-FE33-368FC4FD3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24" b="91846" l="40750" r="62125">
                        <a14:foregroundMark x1="43188" y1="25679" x2="49375" y2="25679"/>
                        <a14:foregroundMark x1="49375" y1="25679" x2="56875" y2="25117"/>
                        <a14:foregroundMark x1="56875" y1="25117" x2="57563" y2="24742"/>
                        <a14:foregroundMark x1="42000" y1="22774" x2="48250" y2="22774"/>
                        <a14:foregroundMark x1="48250" y1="22774" x2="61125" y2="22118"/>
                        <a14:foregroundMark x1="47750" y1="22399" x2="50250" y2="22774"/>
                        <a14:foregroundMark x1="42563" y1="89972" x2="61250" y2="86317"/>
                        <a14:foregroundMark x1="61250" y1="86317" x2="46938" y2="91846"/>
                        <a14:foregroundMark x1="46938" y1="91846" x2="42750" y2="90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85" t="19027" r="35099" b="4359"/>
          <a:stretch/>
        </p:blipFill>
        <p:spPr>
          <a:xfrm>
            <a:off x="8238434" y="865413"/>
            <a:ext cx="1788138" cy="33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2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013501"/>
            <a:ext cx="5825359" cy="974299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0135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Packaging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1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Clasico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(Sachet)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D2979-9AEC-A24B-454D-7CFA9EAB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75" y="2084861"/>
            <a:ext cx="3369056" cy="39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3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Brown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(Sachet)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842C3-B075-FB1F-21D2-B39E32D07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75" y="2084861"/>
            <a:ext cx="3369056" cy="39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3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White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(Sachet)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1C34-76E9-3195-30D0-B261825C3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80" y="2084861"/>
            <a:ext cx="3369056" cy="39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Actual</a:t>
            </a:r>
          </a:p>
          <a:p>
            <a:pPr algn="ctr"/>
            <a:r>
              <a:rPr lang="en-PH" sz="4800" cap="none" spc="0" dirty="0">
                <a:ln w="0"/>
                <a:solidFill>
                  <a:srgbClr val="1F1F1F"/>
                </a:solidFill>
                <a:latin typeface="Google Sans"/>
                <a:cs typeface="Times New Roman" panose="02020603050405020304" pitchFamily="18" charset="0"/>
              </a:rPr>
              <a:t>Box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DB882-D107-CCAF-0631-20354590D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27" y="1836579"/>
            <a:ext cx="3020765" cy="1908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AD074-CCC4-2F2B-A2D0-91AE1A71F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89" y="3406239"/>
            <a:ext cx="3337568" cy="2504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BA395-C77E-FD9B-1FBB-19C410667EB3}"/>
              </a:ext>
            </a:extLst>
          </p:cNvPr>
          <p:cNvSpPr txBox="1"/>
          <p:nvPr/>
        </p:nvSpPr>
        <p:spPr>
          <a:xfrm>
            <a:off x="6821816" y="5652005"/>
            <a:ext cx="4791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5C3525"/>
                </a:solidFill>
                <a:effectLst/>
                <a:latin typeface="YAFdJjTk5UU 0"/>
              </a:rPr>
              <a:t>Size (</a:t>
            </a:r>
            <a:r>
              <a:rPr lang="en-US" sz="2400" b="1" i="0" dirty="0" err="1">
                <a:solidFill>
                  <a:srgbClr val="5C3525"/>
                </a:solidFill>
                <a:effectLst/>
                <a:latin typeface="YAFdJjTk5UU 0"/>
              </a:rPr>
              <a:t>LxWxH</a:t>
            </a:r>
            <a:r>
              <a:rPr lang="en-US" sz="2400" b="1" i="0" dirty="0">
                <a:solidFill>
                  <a:srgbClr val="5C3525"/>
                </a:solidFill>
                <a:effectLst/>
                <a:latin typeface="YAFdJjTk5UU 0"/>
              </a:rPr>
              <a:t>)</a:t>
            </a:r>
            <a:endParaRPr lang="en-US" sz="2400" b="1" dirty="0">
              <a:solidFill>
                <a:srgbClr val="5C3525"/>
              </a:solidFill>
              <a:effectLst/>
              <a:latin typeface="YAFdJjTk5UU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5C3525"/>
                </a:solidFill>
                <a:effectLst/>
              </a:rPr>
              <a:t>390mm x 280mm x 208mm O.D</a:t>
            </a:r>
            <a:endParaRPr lang="en-US" sz="2400" b="1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575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353175" y="209550"/>
            <a:ext cx="5534025" cy="63246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474398" y="323850"/>
            <a:ext cx="5291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9143E-9659-DBB1-A50D-70BA93A86F5A}"/>
              </a:ext>
            </a:extLst>
          </p:cNvPr>
          <p:cNvSpPr txBox="1"/>
          <p:nvPr/>
        </p:nvSpPr>
        <p:spPr>
          <a:xfrm>
            <a:off x="6629400" y="1371600"/>
            <a:ext cx="4924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-About Us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-Vision &amp; Mission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-Organizational Chart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-Our Products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-Product Packaging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-Sachet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-Box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-Facilities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-Permits &amp; Licenses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-Contact Us</a:t>
            </a:r>
            <a:endParaRPr lang="en-P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8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(Clasico)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431F9-E802-7C47-A963-C1CF6C7BE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81" y="2705625"/>
            <a:ext cx="2740614" cy="3652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FEC92-DC7A-844E-51B1-45AF207587D8}"/>
              </a:ext>
            </a:extLst>
          </p:cNvPr>
          <p:cNvSpPr txBox="1"/>
          <p:nvPr/>
        </p:nvSpPr>
        <p:spPr>
          <a:xfrm>
            <a:off x="6320151" y="3368135"/>
            <a:ext cx="261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Clasico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60’s x 3</a:t>
            </a:r>
            <a:endParaRPr lang="en-US" sz="2400" b="0" i="0" dirty="0">
              <a:solidFill>
                <a:srgbClr val="5C352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4729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(Brown)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7EB2A-8C37-2AFB-0890-52998CB3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705625"/>
            <a:ext cx="2817932" cy="3755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8A857-1030-0CAA-0546-07E822F76065}"/>
              </a:ext>
            </a:extLst>
          </p:cNvPr>
          <p:cNvSpPr txBox="1"/>
          <p:nvPr/>
        </p:nvSpPr>
        <p:spPr>
          <a:xfrm>
            <a:off x="6320151" y="3368135"/>
            <a:ext cx="261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Brown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60’s x 3</a:t>
            </a:r>
            <a:endParaRPr lang="en-US" sz="2400" b="0" i="0" dirty="0">
              <a:solidFill>
                <a:srgbClr val="5C352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164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</a:t>
            </a:r>
            <a:r>
              <a:rPr lang="en-PH" sz="480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White</a:t>
            </a:r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C4D95-195F-BC46-0BAB-62D28109F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686369"/>
            <a:ext cx="2832383" cy="3774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8072D-F3EE-5B98-C949-C7EED49A217F}"/>
              </a:ext>
            </a:extLst>
          </p:cNvPr>
          <p:cNvSpPr txBox="1"/>
          <p:nvPr/>
        </p:nvSpPr>
        <p:spPr>
          <a:xfrm>
            <a:off x="6320151" y="3368135"/>
            <a:ext cx="261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White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60’s x 3</a:t>
            </a:r>
            <a:endParaRPr lang="en-US" sz="2400" b="0" i="0" dirty="0">
              <a:solidFill>
                <a:srgbClr val="5C3525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3890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 Format</a:t>
            </a:r>
          </a:p>
          <a:p>
            <a:pPr algn="ctr"/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(</a:t>
            </a:r>
            <a:r>
              <a:rPr lang="en-PH" sz="480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Assorted</a:t>
            </a:r>
            <a:r>
              <a:rPr lang="en-PH" sz="4800" b="0" dirty="0">
                <a:ln w="0"/>
                <a:solidFill>
                  <a:srgbClr val="1F1F1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  <a:cs typeface="Times New Roman" panose="02020603050405020304" pitchFamily="18" charset="0"/>
              </a:rPr>
              <a:t>)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0DA0F-C711-A294-9B19-3C5BEB155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705625"/>
            <a:ext cx="2614883" cy="3484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C8F4D6-0D20-F830-6F6E-4D6D945421E2}"/>
              </a:ext>
            </a:extLst>
          </p:cNvPr>
          <p:cNvSpPr txBox="1"/>
          <p:nvPr/>
        </p:nvSpPr>
        <p:spPr>
          <a:xfrm>
            <a:off x="6320151" y="3368135"/>
            <a:ext cx="26148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C3525"/>
                </a:solidFill>
                <a:effectLst/>
                <a:latin typeface="YAFdJjTk5UU 0"/>
              </a:rPr>
              <a:t>Café Gusto Assorted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5C3525"/>
                </a:solidFill>
                <a:effectLst/>
              </a:rPr>
              <a:t>60’s per variant x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3525"/>
                </a:solidFill>
              </a:rPr>
              <a:t>180pcs per box</a:t>
            </a:r>
            <a:endParaRPr lang="en-US" sz="240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5525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279401"/>
            <a:ext cx="5825359" cy="63627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42816" y="397301"/>
            <a:ext cx="594918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</a:t>
            </a:r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é Gusto </a:t>
            </a:r>
          </a:p>
          <a:p>
            <a:pPr algn="ctr"/>
            <a:r>
              <a:rPr lang="en-PH" sz="4800" b="0" i="0" dirty="0">
                <a:solidFill>
                  <a:srgbClr val="1F1F1F"/>
                </a:solidFill>
                <a:effectLst/>
                <a:latin typeface="Google Sans"/>
              </a:rPr>
              <a:t>Packaging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6078D-D378-5A67-B91A-AD68B1C1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30" y="1069918"/>
            <a:ext cx="3540667" cy="4718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9C534-EFB3-E1CD-E3E4-C227BB035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03" y="2661089"/>
            <a:ext cx="2987484" cy="39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0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013501"/>
            <a:ext cx="5825359" cy="830997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30135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Facilities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7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Conference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59A04-1F5B-520F-AE06-661687100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2" y="1206886"/>
            <a:ext cx="3210378" cy="2344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51674-E0F8-B43C-A011-C0951FE9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97" y="3707039"/>
            <a:ext cx="3210378" cy="23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8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EDF58-2069-470C-D3D7-357526F04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95" y="1103271"/>
            <a:ext cx="3100972" cy="232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9B1EC-0813-9350-EC3B-FD99D75B4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752035"/>
            <a:ext cx="3107268" cy="23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6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Warehouse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C9656-5130-77B3-F7F2-059C94483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54" y="1230085"/>
            <a:ext cx="3446322" cy="2341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433E07-BD49-0C14-9CC3-0C56514A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80" y="3691962"/>
            <a:ext cx="3446322" cy="2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Cool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65930-0CB0-18FB-B41C-AABFEE70D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44" y="1794412"/>
            <a:ext cx="3573318" cy="41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5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72660E-F97C-A72E-7A60-B51257796825}"/>
              </a:ext>
            </a:extLst>
          </p:cNvPr>
          <p:cNvGrpSpPr/>
          <p:nvPr/>
        </p:nvGrpSpPr>
        <p:grpSpPr>
          <a:xfrm>
            <a:off x="6362700" y="830639"/>
            <a:ext cx="5534025" cy="4301371"/>
            <a:chOff x="6353175" y="209550"/>
            <a:chExt cx="5534025" cy="430137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6353175" y="209550"/>
              <a:ext cx="5534025" cy="4301371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7690951" y="323850"/>
              <a:ext cx="28584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Us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79143E-9659-DBB1-A50D-70BA93A86F5A}"/>
                </a:ext>
              </a:extLst>
            </p:cNvPr>
            <p:cNvSpPr txBox="1"/>
            <p:nvPr/>
          </p:nvSpPr>
          <p:spPr>
            <a:xfrm>
              <a:off x="6657974" y="1247180"/>
              <a:ext cx="492442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Café Gusto, a subsidiary brand of The Manila Times Group of Companies, presents a delightful 3-in-1 coffee experience, offering a trio of distinct flavors to satisfy your coffee cravings: Clasico, White, and Brown.</a:t>
              </a:r>
            </a:p>
            <a:p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Café Gusto’s 3-in-1 coffee drinks are crafted to cater to diverse palates, ensuring that every sip delivers a unique and satisfying coffee experience. Discover your favorite flavor today and elevate your coffee moments with Café Gusto.</a:t>
              </a:r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5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Production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AE3D0-847D-0D66-B500-63F9B449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6" y="1164826"/>
            <a:ext cx="3446322" cy="2407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5991D-FF30-F29A-A907-5BB357051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87" y="3884413"/>
            <a:ext cx="3446322" cy="24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Washing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AB9DB-EC1F-8853-1E10-8760B9361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36" y="1972999"/>
            <a:ext cx="4978045" cy="37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R&amp;D / QA Office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78561-0C41-E6E6-B6FC-635E029B6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5" y="1578607"/>
            <a:ext cx="3962399" cy="2305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380AD-91C8-4BA9-3F72-7147BBA28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68" y="3976460"/>
            <a:ext cx="3962400" cy="23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4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2C90E-7D70-3697-FAE2-C7E66D365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6" y="1164826"/>
            <a:ext cx="3446322" cy="2407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0B59E-6CC2-17B6-DC18-B4727A7F6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92" y="3739270"/>
            <a:ext cx="3446322" cy="240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7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Café Gusto Booth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FFEBA-1D16-1E3A-F5BE-2F9D77BB0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66" y="1303866"/>
            <a:ext cx="257175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C31D3C-E513-0333-F0FE-3BE94B02B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43" y="2565400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013501"/>
            <a:ext cx="5825359" cy="830997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157911" y="30135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5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BEAA-12A7-2E7C-4C43-2811B0FE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27" y="1169571"/>
            <a:ext cx="3726577" cy="51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7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90437-469E-C6E7-CC27-DD2C7B5A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42" y="1164826"/>
            <a:ext cx="3513522" cy="51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CE05-268D-AB8E-EFB2-E81B8E99D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49" y="1164826"/>
            <a:ext cx="3519507" cy="51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F26C2-EDF4-7896-AD37-B11DD5A7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05" y="1164826"/>
            <a:ext cx="3655821" cy="51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72660E-F97C-A72E-7A60-B51257796825}"/>
              </a:ext>
            </a:extLst>
          </p:cNvPr>
          <p:cNvGrpSpPr/>
          <p:nvPr/>
        </p:nvGrpSpPr>
        <p:grpSpPr>
          <a:xfrm>
            <a:off x="6381750" y="1052512"/>
            <a:ext cx="5534025" cy="3933825"/>
            <a:chOff x="6353175" y="209550"/>
            <a:chExt cx="5534025" cy="430137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6353175" y="209550"/>
              <a:ext cx="5534025" cy="4301371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6567216" y="323850"/>
              <a:ext cx="5105950" cy="62513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&amp; Mission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79143E-9659-DBB1-A50D-70BA93A86F5A}"/>
                </a:ext>
              </a:extLst>
            </p:cNvPr>
            <p:cNvSpPr txBox="1"/>
            <p:nvPr/>
          </p:nvSpPr>
          <p:spPr>
            <a:xfrm>
              <a:off x="6657974" y="1247180"/>
              <a:ext cx="4924425" cy="193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Vision</a:t>
              </a:r>
            </a:p>
            <a:p>
              <a:r>
                <a:rPr lang="en-US" b="0" i="0" dirty="0">
                  <a:solidFill>
                    <a:srgbClr val="5C3525"/>
                  </a:solidFill>
                  <a:effectLst/>
                </a:rPr>
                <a:t>To see the day when thenceforth Filipinos shall have attained excellent unity, proud in proclaiming from generation to generation: one nation, one coffee.</a:t>
              </a:r>
              <a:endParaRPr lang="en-US" b="0" i="0" dirty="0">
                <a:solidFill>
                  <a:srgbClr val="5C3525"/>
                </a:solidFill>
                <a:effectLst/>
                <a:latin typeface="YAFdJjTk5UU 0"/>
              </a:endParaRPr>
            </a:p>
            <a:p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  <a:p>
              <a:r>
                <a:rPr lang="en-US" b="0" i="0" dirty="0">
                  <a:solidFill>
                    <a:srgbClr val="5C3525"/>
                  </a:solidFill>
                  <a:effectLst/>
                  <a:latin typeface="YAFdJjTk5UU 0"/>
                </a:rPr>
                <a:t>Mission</a:t>
              </a:r>
            </a:p>
            <a:p>
              <a:r>
                <a:rPr lang="en-US" b="0" i="0" dirty="0">
                  <a:solidFill>
                    <a:srgbClr val="5C3525"/>
                  </a:solidFill>
                  <a:effectLst/>
                </a:rPr>
                <a:t>To make coffee drinking a distinct identity of the Filipino lifestyle that satisfies the nation's craving for excellence in all its artful undertakings.</a:t>
              </a:r>
              <a:endParaRPr lang="en-US" dirty="0">
                <a:solidFill>
                  <a:srgbClr val="5C3525"/>
                </a:solidFill>
                <a:effectLst/>
                <a:latin typeface="YAFdJjTk5UU 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17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B0E27-C068-5FC9-5CB1-19BB64F23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529" y="1164826"/>
            <a:ext cx="3637773" cy="5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5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E0957-E76B-3AD5-EE28-F74C58B15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0161" y="1918281"/>
            <a:ext cx="5144684" cy="363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6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6219824" y="333829"/>
            <a:ext cx="5825359" cy="627017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6219824" y="333829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Permits and Licenses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576BD-0499-D530-91D8-CFCEACFB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26" y="1164826"/>
            <a:ext cx="3698153" cy="51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55F5EAF-94C9-60E2-0D11-780AB7426D2F}"/>
              </a:ext>
            </a:extLst>
          </p:cNvPr>
          <p:cNvGrpSpPr/>
          <p:nvPr/>
        </p:nvGrpSpPr>
        <p:grpSpPr>
          <a:xfrm>
            <a:off x="6149084" y="390525"/>
            <a:ext cx="5825359" cy="3236825"/>
            <a:chOff x="270641" y="3367175"/>
            <a:chExt cx="5825359" cy="32368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270641" y="3429000"/>
              <a:ext cx="5825359" cy="3175000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434119" y="3367175"/>
              <a:ext cx="3346574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Contact Us!</a:t>
              </a:r>
              <a:endPara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C24CD0A-19F1-86A4-2052-F218AC0407B7}"/>
                </a:ext>
              </a:extLst>
            </p:cNvPr>
            <p:cNvSpPr/>
            <p:nvPr/>
          </p:nvSpPr>
          <p:spPr>
            <a:xfrm>
              <a:off x="597597" y="4090720"/>
              <a:ext cx="334657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For Inquiries and Orders.</a:t>
              </a:r>
            </a:p>
          </p:txBody>
        </p:sp>
        <p:pic>
          <p:nvPicPr>
            <p:cNvPr id="7" name="Graphic 6" descr="Speaker Phone">
              <a:extLst>
                <a:ext uri="{FF2B5EF4-FFF2-40B4-BE49-F238E27FC236}">
                  <a16:creationId xmlns:a16="http://schemas.microsoft.com/office/drawing/2014/main" id="{06175727-FAEC-7783-E9D9-B45770AD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680" y="4541804"/>
              <a:ext cx="338554" cy="33855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A440C7-5C17-2B42-E394-247A51B8DAB7}"/>
                </a:ext>
              </a:extLst>
            </p:cNvPr>
            <p:cNvSpPr/>
            <p:nvPr/>
          </p:nvSpPr>
          <p:spPr>
            <a:xfrm>
              <a:off x="959234" y="4572581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+63917 707 7978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C92748-6C84-D129-D269-8BD4B1646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6000" y1="25300" x2="17500" y2="34900"/>
                          <a14:foregroundMark x1="17500" y1="34900" x2="13600" y2="50900"/>
                          <a14:foregroundMark x1="13600" y1="50900" x2="16000" y2="65000"/>
                          <a14:foregroundMark x1="44400" y1="35000" x2="65900" y2="29700"/>
                          <a14:foregroundMark x1="61400" y1="20900" x2="43100" y2="25700"/>
                          <a14:foregroundMark x1="43100" y1="25700" x2="27900" y2="49900"/>
                          <a14:foregroundMark x1="27900" y1="49900" x2="29400" y2="71300"/>
                          <a14:foregroundMark x1="29400" y1="71300" x2="57100" y2="76900"/>
                          <a14:foregroundMark x1="57100" y1="76900" x2="76700" y2="55700"/>
                          <a14:foregroundMark x1="76700" y1="55700" x2="62700" y2="33400"/>
                          <a14:foregroundMark x1="62700" y1="33400" x2="49700" y2="31900"/>
                          <a14:foregroundMark x1="47800" y1="16700" x2="68200" y2="20000"/>
                          <a14:foregroundMark x1="68200" y1="20000" x2="74600" y2="26900"/>
                          <a14:foregroundMark x1="74600" y1="26900" x2="82500" y2="47300"/>
                          <a14:foregroundMark x1="82500" y1="47300" x2="83700" y2="58300"/>
                          <a14:foregroundMark x1="83700" y1="58300" x2="79400" y2="71600"/>
                          <a14:foregroundMark x1="79400" y1="71600" x2="55000" y2="87600"/>
                          <a14:foregroundMark x1="55000" y1="87600" x2="39899" y2="87238"/>
                          <a14:foregroundMark x1="26982" y1="80717" x2="18600" y2="56500"/>
                          <a14:foregroundMark x1="18600" y1="56500" x2="17200" y2="42300"/>
                          <a14:foregroundMark x1="17200" y1="42300" x2="23100" y2="29700"/>
                          <a14:foregroundMark x1="23100" y1="29700" x2="47800" y2="14800"/>
                          <a14:foregroundMark x1="47800" y1="14800" x2="48800" y2="15800"/>
                          <a14:foregroundMark x1="66000" y1="33300" x2="57300" y2="30900"/>
                          <a14:foregroundMark x1="57300" y1="30900" x2="34400" y2="32900"/>
                          <a14:foregroundMark x1="34400" y1="32900" x2="23500" y2="44100"/>
                          <a14:foregroundMark x1="23500" y1="44100" x2="21700" y2="72100"/>
                          <a14:foregroundMark x1="21700" y1="72100" x2="26400" y2="79000"/>
                          <a14:foregroundMark x1="26400" y1="79000" x2="44100" y2="86300"/>
                          <a14:foregroundMark x1="44100" y1="86300" x2="51200" y2="87300"/>
                          <a14:foregroundMark x1="51200" y1="87300" x2="58200" y2="87100"/>
                          <a14:foregroundMark x1="58200" y1="87100" x2="67100" y2="81400"/>
                          <a14:foregroundMark x1="67100" y1="81400" x2="80200" y2="55200"/>
                          <a14:foregroundMark x1="80200" y1="55200" x2="76200" y2="42200"/>
                          <a14:foregroundMark x1="76200" y1="42200" x2="69100" y2="35300"/>
                          <a14:foregroundMark x1="69100" y1="35300" x2="65300" y2="33300"/>
                          <a14:foregroundMark x1="65600" y1="37900" x2="59800" y2="34000"/>
                          <a14:foregroundMark x1="59800" y1="34000" x2="37200" y2="34200"/>
                          <a14:foregroundMark x1="37200" y1="34200" x2="32000" y2="64100"/>
                          <a14:foregroundMark x1="32000" y1="64100" x2="58500" y2="77600"/>
                          <a14:foregroundMark x1="58500" y1="77600" x2="72900" y2="57300"/>
                          <a14:foregroundMark x1="72900" y1="57300" x2="68200" y2="41400"/>
                          <a14:foregroundMark x1="68200" y1="41400" x2="65200" y2="38100"/>
                          <a14:foregroundMark x1="46600" y1="77200" x2="39400" y2="64900"/>
                          <a14:foregroundMark x1="39400" y1="64900" x2="47500" y2="38100"/>
                          <a14:foregroundMark x1="47500" y1="38100" x2="61900" y2="46100"/>
                          <a14:foregroundMark x1="61900" y1="46100" x2="58100" y2="67800"/>
                          <a14:foregroundMark x1="58100" y1="67800" x2="45200" y2="73300"/>
                          <a14:foregroundMark x1="45200" y1="73300" x2="44100" y2="74500"/>
                          <a14:foregroundMark x1="44100" y1="74500" x2="44100" y2="74500"/>
                          <a14:foregroundMark x1="40900" y1="74600" x2="55600" y2="64300"/>
                          <a14:foregroundMark x1="55600" y1="64300" x2="64200" y2="45000"/>
                          <a14:foregroundMark x1="64200" y1="45000" x2="46500" y2="48400"/>
                          <a14:foregroundMark x1="46500" y1="48400" x2="48400" y2="70200"/>
                          <a14:foregroundMark x1="48400" y1="70200" x2="50500" y2="71400"/>
                          <a14:foregroundMark x1="28900" y1="81900" x2="36600" y2="86000"/>
                          <a14:foregroundMark x1="36600" y1="86000" x2="30100" y2="81200"/>
                          <a14:foregroundMark x1="30100" y1="81200" x2="29300" y2="81800"/>
                          <a14:backgroundMark x1="34325" y1="86652" x2="31000" y2="85800"/>
                          <a14:backgroundMark x1="37026" y1="87345" x2="35676" y2="86999"/>
                          <a14:backgroundMark x1="38800" y1="87800" x2="37234" y2="87398"/>
                          <a14:backgroundMark x1="35792" y1="86874" x2="36800" y2="87100"/>
                          <a14:backgroundMark x1="31000" y1="85800" x2="33977" y2="86467"/>
                          <a14:backgroundMark x1="27546" y1="83043" x2="26200" y2="81900"/>
                          <a14:backgroundMark x1="33500" y1="88100" x2="27712" y2="83184"/>
                          <a14:backgroundMark x1="26200" y1="81900" x2="26100" y2="81800"/>
                          <a14:backgroundMark x1="27100" y1="81700" x2="28593" y2="82232"/>
                          <a14:backgroundMark x1="26500" y1="81300" x2="28689" y2="82128"/>
                          <a14:backgroundMark x1="37055" y1="87005" x2="39100" y2="88100"/>
                          <a14:backgroundMark x1="37900" y1="87300" x2="37189" y2="87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97" y="4845679"/>
              <a:ext cx="384721" cy="38472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8A3959-5CE8-CC1E-BE4E-EF711073BD24}"/>
                </a:ext>
              </a:extLst>
            </p:cNvPr>
            <p:cNvSpPr/>
            <p:nvPr/>
          </p:nvSpPr>
          <p:spPr>
            <a:xfrm>
              <a:off x="965278" y="4898411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Cafe Gusto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03EEC1-C56F-497A-58C4-FEDD7CE1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5636" y1="15182" x2="53818" y2="11091"/>
                          <a14:foregroundMark x1="53818" y1="11091" x2="69636" y2="12545"/>
                          <a14:foregroundMark x1="69636" y1="12545" x2="85727" y2="25000"/>
                          <a14:foregroundMark x1="85727" y1="25000" x2="86091" y2="72727"/>
                          <a14:foregroundMark x1="86091" y1="72727" x2="68273" y2="87818"/>
                          <a14:foregroundMark x1="68273" y1="87818" x2="35091" y2="89364"/>
                          <a14:foregroundMark x1="35091" y1="89364" x2="16000" y2="81909"/>
                          <a14:foregroundMark x1="16000" y1="81909" x2="13909" y2="30636"/>
                          <a14:foregroundMark x1="13909" y1="30636" x2="15818" y2="16545"/>
                          <a14:foregroundMark x1="22091" y1="19455" x2="39000" y2="18545"/>
                          <a14:foregroundMark x1="39000" y1="18545" x2="69545" y2="19273"/>
                          <a14:foregroundMark x1="69545" y1="19273" x2="79909" y2="51091"/>
                          <a14:foregroundMark x1="79909" y1="51091" x2="77182" y2="68818"/>
                          <a14:foregroundMark x1="77182" y1="68818" x2="49273" y2="81000"/>
                          <a14:foregroundMark x1="49273" y1="81000" x2="32909" y2="81000"/>
                          <a14:foregroundMark x1="32909" y1="81000" x2="17273" y2="62364"/>
                          <a14:foregroundMark x1="17273" y1="62364" x2="24727" y2="17091"/>
                          <a14:foregroundMark x1="46545" y1="18636" x2="15091" y2="31000"/>
                          <a14:foregroundMark x1="15091" y1="31000" x2="15182" y2="54727"/>
                          <a14:foregroundMark x1="15182" y1="54727" x2="19818" y2="71455"/>
                          <a14:foregroundMark x1="19818" y1="71455" x2="40273" y2="78364"/>
                          <a14:foregroundMark x1="40273" y1="78364" x2="55091" y2="75455"/>
                          <a14:foregroundMark x1="55091" y1="75455" x2="71636" y2="55273"/>
                          <a14:foregroundMark x1="71636" y1="55273" x2="78909" y2="33636"/>
                          <a14:foregroundMark x1="78909" y1="33636" x2="67273" y2="20273"/>
                          <a14:foregroundMark x1="67273" y1="20273" x2="48636" y2="19182"/>
                          <a14:foregroundMark x1="48636" y1="19182" x2="46364" y2="19727"/>
                          <a14:foregroundMark x1="66545" y1="29727" x2="51727" y2="31182"/>
                          <a14:foregroundMark x1="51727" y1="31182" x2="32182" y2="51091"/>
                          <a14:foregroundMark x1="32182" y1="51091" x2="42000" y2="67182"/>
                          <a14:foregroundMark x1="42000" y1="67182" x2="64182" y2="51273"/>
                          <a14:foregroundMark x1="64182" y1="51273" x2="68545" y2="34545"/>
                          <a14:foregroundMark x1="68545" y1="34545" x2="67636" y2="30273"/>
                          <a14:foregroundMark x1="68182" y1="30545" x2="52091" y2="48091"/>
                          <a14:foregroundMark x1="52091" y1="48091" x2="68182" y2="42545"/>
                          <a14:foregroundMark x1="68182" y1="42545" x2="67364" y2="27182"/>
                          <a14:foregroundMark x1="67364" y1="27182" x2="66818" y2="25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680" y="5227655"/>
              <a:ext cx="345200" cy="3452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06BA67-3074-F1B8-C539-85B6D5CD8AD9}"/>
                </a:ext>
              </a:extLst>
            </p:cNvPr>
            <p:cNvSpPr/>
            <p:nvPr/>
          </p:nvSpPr>
          <p:spPr>
            <a:xfrm>
              <a:off x="959234" y="5261755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@cafegusto01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06F10F-B2BB-595C-A203-6090163E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328" y="5634680"/>
              <a:ext cx="255257" cy="25525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4BC6C-1D99-A2D1-B919-07B685B63025}"/>
                </a:ext>
              </a:extLst>
            </p:cNvPr>
            <p:cNvSpPr/>
            <p:nvPr/>
          </p:nvSpPr>
          <p:spPr>
            <a:xfrm>
              <a:off x="959234" y="5624136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@cafegusto01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B0E7C4-65CC-C6C1-77F5-EA92DB63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1000" y1="22500" x2="24500" y2="39500"/>
                          <a14:foregroundMark x1="24500" y1="39500" x2="32000" y2="70000"/>
                          <a14:foregroundMark x1="32000" y1="70000" x2="58000" y2="77500"/>
                          <a14:foregroundMark x1="58000" y1="77500" x2="77000" y2="57000"/>
                          <a14:foregroundMark x1="77000" y1="57000" x2="66000" y2="27500"/>
                          <a14:foregroundMark x1="66000" y1="27500" x2="49000" y2="23500"/>
                          <a14:foregroundMark x1="54000" y1="28500" x2="30500" y2="57000"/>
                          <a14:foregroundMark x1="30500" y1="57000" x2="60500" y2="63000"/>
                          <a14:foregroundMark x1="60500" y1="63000" x2="58500" y2="32500"/>
                          <a14:foregroundMark x1="58500" y1="32500" x2="57500" y2="31000"/>
                          <a14:foregroundMark x1="54000" y1="64500" x2="53000" y2="6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95" y="5889937"/>
              <a:ext cx="474521" cy="47452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AC8B3B-B0A2-B94F-762E-E77D82B0F398}"/>
                </a:ext>
              </a:extLst>
            </p:cNvPr>
            <p:cNvSpPr/>
            <p:nvPr/>
          </p:nvSpPr>
          <p:spPr>
            <a:xfrm>
              <a:off x="959234" y="5986517"/>
              <a:ext cx="3346574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www.tmtfoods.ph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1FE13C6-6BB6-2396-EE0B-929E66B7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750" y="3555750"/>
              <a:ext cx="3048250" cy="3048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93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72660E-F97C-A72E-7A60-B51257796825}"/>
              </a:ext>
            </a:extLst>
          </p:cNvPr>
          <p:cNvGrpSpPr/>
          <p:nvPr/>
        </p:nvGrpSpPr>
        <p:grpSpPr>
          <a:xfrm>
            <a:off x="276225" y="261937"/>
            <a:ext cx="11591925" cy="6334125"/>
            <a:chOff x="6353175" y="209550"/>
            <a:chExt cx="5534025" cy="430137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6353175" y="209550"/>
              <a:ext cx="5534025" cy="4301371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6444557" y="323850"/>
              <a:ext cx="5351273" cy="56431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Chart</a:t>
              </a: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353246"/>
              </p:ext>
            </p:extLst>
          </p:nvPr>
        </p:nvGraphicFramePr>
        <p:xfrm>
          <a:off x="817561" y="1261251"/>
          <a:ext cx="10509251" cy="500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184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CA52E-7D0D-F216-CE7B-2648B431749E}"/>
              </a:ext>
            </a:extLst>
          </p:cNvPr>
          <p:cNvGrpSpPr/>
          <p:nvPr/>
        </p:nvGrpSpPr>
        <p:grpSpPr>
          <a:xfrm>
            <a:off x="266700" y="266700"/>
            <a:ext cx="11658600" cy="6353175"/>
            <a:chOff x="209551" y="2867025"/>
            <a:chExt cx="11658600" cy="372903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E6F294-F68D-EA94-D38F-4242FDA68DA5}"/>
                </a:ext>
              </a:extLst>
            </p:cNvPr>
            <p:cNvSpPr/>
            <p:nvPr/>
          </p:nvSpPr>
          <p:spPr>
            <a:xfrm>
              <a:off x="209551" y="2867025"/>
              <a:ext cx="11658600" cy="3729037"/>
            </a:xfrm>
            <a:prstGeom prst="round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5711C-4DAE-A464-AC65-5AE1CEB1F54D}"/>
                </a:ext>
              </a:extLst>
            </p:cNvPr>
            <p:cNvSpPr/>
            <p:nvPr/>
          </p:nvSpPr>
          <p:spPr>
            <a:xfrm>
              <a:off x="3337691" y="2888718"/>
              <a:ext cx="5402320" cy="830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Chart</a:t>
              </a:r>
            </a:p>
          </p:txBody>
        </p:sp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072D3C08-4AA9-8C83-5D7F-EAF0C7977D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77637198"/>
                </p:ext>
              </p:extLst>
            </p:nvPr>
          </p:nvGraphicFramePr>
          <p:xfrm>
            <a:off x="558799" y="3719716"/>
            <a:ext cx="10995026" cy="24954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361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209551" y="266701"/>
            <a:ext cx="11658600" cy="632936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3121408" y="227337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Production Department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128927"/>
              </p:ext>
            </p:extLst>
          </p:nvPr>
        </p:nvGraphicFramePr>
        <p:xfrm>
          <a:off x="558799" y="1097698"/>
          <a:ext cx="10995026" cy="511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717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285750" y="304801"/>
            <a:ext cx="11534775" cy="629126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3121408" y="3048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QA/QC Department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839929"/>
              </p:ext>
            </p:extLst>
          </p:nvPr>
        </p:nvGraphicFramePr>
        <p:xfrm>
          <a:off x="558799" y="1135798"/>
          <a:ext cx="10995026" cy="507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816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E6F294-F68D-EA94-D38F-4242FDA68DA5}"/>
              </a:ext>
            </a:extLst>
          </p:cNvPr>
          <p:cNvSpPr/>
          <p:nvPr/>
        </p:nvSpPr>
        <p:spPr>
          <a:xfrm>
            <a:off x="266699" y="304801"/>
            <a:ext cx="11630025" cy="6291262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5711C-4DAE-A464-AC65-5AE1CEB1F54D}"/>
              </a:ext>
            </a:extLst>
          </p:cNvPr>
          <p:cNvSpPr/>
          <p:nvPr/>
        </p:nvSpPr>
        <p:spPr>
          <a:xfrm>
            <a:off x="3254758" y="304801"/>
            <a:ext cx="59491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Warehouse Department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2D3C08-4AA9-8C83-5D7F-EAF0C7977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404601"/>
              </p:ext>
            </p:extLst>
          </p:nvPr>
        </p:nvGraphicFramePr>
        <p:xfrm>
          <a:off x="558799" y="1135798"/>
          <a:ext cx="10995026" cy="507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60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696</Words>
  <Application>Microsoft Office PowerPoint</Application>
  <PresentationFormat>Widescreen</PresentationFormat>
  <Paragraphs>176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Franklin Gothic Heavy</vt:lpstr>
      <vt:lpstr>Google Sans</vt:lpstr>
      <vt:lpstr>Times New Roman</vt:lpstr>
      <vt:lpstr>YAFdJjTk5UU 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Matthew Gozo</cp:lastModifiedBy>
  <cp:revision>11</cp:revision>
  <dcterms:created xsi:type="dcterms:W3CDTF">2023-10-11T05:43:40Z</dcterms:created>
  <dcterms:modified xsi:type="dcterms:W3CDTF">2023-10-31T02:34:54Z</dcterms:modified>
</cp:coreProperties>
</file>